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7" r:id="rId4"/>
    <p:sldId id="258" r:id="rId5"/>
    <p:sldId id="259" r:id="rId6"/>
    <p:sldId id="262" r:id="rId7"/>
    <p:sldId id="261" r:id="rId8"/>
    <p:sldId id="260" r:id="rId9"/>
    <p:sldId id="263" r:id="rId10"/>
    <p:sldId id="265" r:id="rId11"/>
    <p:sldId id="266" r:id="rId12"/>
    <p:sldId id="264" r:id="rId13"/>
    <p:sldId id="268" r:id="rId14"/>
    <p:sldId id="269" r:id="rId15"/>
    <p:sldId id="270" r:id="rId16"/>
    <p:sldId id="271" r:id="rId17"/>
    <p:sldId id="267" r:id="rId18"/>
    <p:sldId id="272" r:id="rId19"/>
    <p:sldId id="275" r:id="rId20"/>
    <p:sldId id="273" r:id="rId21"/>
    <p:sldId id="274" r:id="rId22"/>
    <p:sldId id="276" r:id="rId2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FE825-CF53-4F23-B4AC-5F7D46F694D2}" type="doc">
      <dgm:prSet loTypeId="urn:microsoft.com/office/officeart/2005/8/layout/radial6" loCatId="cycle" qsTypeId="urn:microsoft.com/office/officeart/2005/8/quickstyle/simple4" qsCatId="simple" csTypeId="urn:microsoft.com/office/officeart/2005/8/colors/colorful5" csCatId="colorful" phldr="1"/>
      <dgm:spPr/>
    </dgm:pt>
    <dgm:pt modelId="{AFC563C0-6C54-488F-81E1-BAB847C3C362}">
      <dgm:prSet phldrT="[Text]"/>
      <dgm:spPr/>
      <dgm:t>
        <a:bodyPr/>
        <a:lstStyle/>
        <a:p>
          <a:r>
            <a:rPr lang="id-ID" smtClean="0">
              <a:solidFill>
                <a:schemeClr val="tx1"/>
              </a:solidFill>
            </a:rPr>
            <a:t>pikiran</a:t>
          </a:r>
          <a:endParaRPr lang="id-ID">
            <a:solidFill>
              <a:schemeClr val="tx1"/>
            </a:solidFill>
          </a:endParaRPr>
        </a:p>
      </dgm:t>
    </dgm:pt>
    <dgm:pt modelId="{8B03957C-3E68-426F-9681-01F09C7881D4}" type="parTrans" cxnId="{96C905BB-8263-4EE0-9D19-752BA326060B}">
      <dgm:prSet/>
      <dgm:spPr/>
      <dgm:t>
        <a:bodyPr/>
        <a:lstStyle/>
        <a:p>
          <a:endParaRPr lang="id-ID"/>
        </a:p>
      </dgm:t>
    </dgm:pt>
    <dgm:pt modelId="{5EF9C45E-3DE2-49EC-ABB9-B702867AFD54}" type="sibTrans" cxnId="{96C905BB-8263-4EE0-9D19-752BA326060B}">
      <dgm:prSet/>
      <dgm:spPr/>
      <dgm:t>
        <a:bodyPr/>
        <a:lstStyle/>
        <a:p>
          <a:endParaRPr lang="id-ID"/>
        </a:p>
      </dgm:t>
    </dgm:pt>
    <dgm:pt modelId="{73A122EE-A5A5-441F-871D-D6D5448F38D8}">
      <dgm:prSet phldrT="[Text]"/>
      <dgm:spPr>
        <a:solidFill>
          <a:schemeClr val="accent5"/>
        </a:solidFill>
      </dgm:spPr>
      <dgm:t>
        <a:bodyPr/>
        <a:lstStyle/>
        <a:p>
          <a:r>
            <a:rPr lang="id-ID" smtClean="0">
              <a:solidFill>
                <a:schemeClr val="tx1"/>
              </a:solidFill>
            </a:rPr>
            <a:t>emosi</a:t>
          </a:r>
          <a:endParaRPr lang="id-ID">
            <a:solidFill>
              <a:schemeClr val="tx1"/>
            </a:solidFill>
          </a:endParaRPr>
        </a:p>
      </dgm:t>
    </dgm:pt>
    <dgm:pt modelId="{6E30D357-A029-402F-8407-07F9DC0BD0A9}" type="parTrans" cxnId="{E09DFBA0-10E5-4AA0-8A84-E6713024E0E9}">
      <dgm:prSet/>
      <dgm:spPr/>
      <dgm:t>
        <a:bodyPr/>
        <a:lstStyle/>
        <a:p>
          <a:endParaRPr lang="id-ID"/>
        </a:p>
      </dgm:t>
    </dgm:pt>
    <dgm:pt modelId="{005A8E53-3917-4A6F-A806-61B623A132C0}" type="sibTrans" cxnId="{E09DFBA0-10E5-4AA0-8A84-E6713024E0E9}">
      <dgm:prSet/>
      <dgm:spPr/>
      <dgm:t>
        <a:bodyPr/>
        <a:lstStyle/>
        <a:p>
          <a:endParaRPr lang="id-ID"/>
        </a:p>
      </dgm:t>
    </dgm:pt>
    <dgm:pt modelId="{3DA18C2F-C5A8-4319-8259-876080B9F80A}">
      <dgm:prSet phldrT="[Text]"/>
      <dgm:spPr/>
      <dgm:t>
        <a:bodyPr/>
        <a:lstStyle/>
        <a:p>
          <a:r>
            <a:rPr lang="id-ID" smtClean="0"/>
            <a:t>perilaku</a:t>
          </a:r>
          <a:endParaRPr lang="id-ID"/>
        </a:p>
      </dgm:t>
    </dgm:pt>
    <dgm:pt modelId="{320D6DCF-4BE6-4470-BA89-EF9EE1A8DCB8}" type="parTrans" cxnId="{02123AC3-C8C7-44B0-AB10-5C631DF187E5}">
      <dgm:prSet/>
      <dgm:spPr/>
      <dgm:t>
        <a:bodyPr/>
        <a:lstStyle/>
        <a:p>
          <a:endParaRPr lang="id-ID"/>
        </a:p>
      </dgm:t>
    </dgm:pt>
    <dgm:pt modelId="{B463DC96-049E-4C90-9DC3-4A65C08E6231}" type="sibTrans" cxnId="{02123AC3-C8C7-44B0-AB10-5C631DF187E5}">
      <dgm:prSet/>
      <dgm:spPr/>
      <dgm:t>
        <a:bodyPr/>
        <a:lstStyle/>
        <a:p>
          <a:endParaRPr lang="id-ID"/>
        </a:p>
      </dgm:t>
    </dgm:pt>
    <dgm:pt modelId="{7513B95E-3EFC-4117-B731-154913CD6F05}">
      <dgm:prSet phldrT="[Text]"/>
      <dgm:spPr>
        <a:solidFill>
          <a:schemeClr val="accent5"/>
        </a:solidFill>
      </dgm:spPr>
      <dgm:t>
        <a:bodyPr/>
        <a:lstStyle/>
        <a:p>
          <a:r>
            <a:rPr lang="id-ID" smtClean="0">
              <a:solidFill>
                <a:schemeClr val="tx1"/>
              </a:solidFill>
            </a:rPr>
            <a:t>SIKAP</a:t>
          </a:r>
          <a:endParaRPr lang="id-ID">
            <a:solidFill>
              <a:schemeClr val="tx1"/>
            </a:solidFill>
          </a:endParaRPr>
        </a:p>
      </dgm:t>
    </dgm:pt>
    <dgm:pt modelId="{E19E233C-ACF5-460A-9EDF-03D5A9917D4F}" type="parTrans" cxnId="{9FC1B4CF-5E86-44F0-A8B9-456D090A8458}">
      <dgm:prSet/>
      <dgm:spPr/>
      <dgm:t>
        <a:bodyPr/>
        <a:lstStyle/>
        <a:p>
          <a:endParaRPr lang="id-ID"/>
        </a:p>
      </dgm:t>
    </dgm:pt>
    <dgm:pt modelId="{E8AB6A06-A06D-421A-BD39-0753204445E6}" type="sibTrans" cxnId="{9FC1B4CF-5E86-44F0-A8B9-456D090A8458}">
      <dgm:prSet/>
      <dgm:spPr/>
      <dgm:t>
        <a:bodyPr/>
        <a:lstStyle/>
        <a:p>
          <a:endParaRPr lang="id-ID"/>
        </a:p>
      </dgm:t>
    </dgm:pt>
    <dgm:pt modelId="{D510A0C4-BD94-47CB-ADDD-1A7738B66D17}" type="pres">
      <dgm:prSet presAssocID="{259FE825-CF53-4F23-B4AC-5F7D46F694D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BEB9997-4195-429E-9802-8752D063FD5E}" type="pres">
      <dgm:prSet presAssocID="{7513B95E-3EFC-4117-B731-154913CD6F05}" presName="centerShape" presStyleLbl="node0" presStyleIdx="0" presStyleCnt="1"/>
      <dgm:spPr/>
      <dgm:t>
        <a:bodyPr/>
        <a:lstStyle/>
        <a:p>
          <a:endParaRPr lang="id-ID"/>
        </a:p>
      </dgm:t>
    </dgm:pt>
    <dgm:pt modelId="{15346F66-36FA-4891-9058-D6A81EFEC0DF}" type="pres">
      <dgm:prSet presAssocID="{AFC563C0-6C54-488F-81E1-BAB847C3C36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4FBDB8C-A169-4A5F-80C7-B92A80AB491C}" type="pres">
      <dgm:prSet presAssocID="{AFC563C0-6C54-488F-81E1-BAB847C3C362}" presName="dummy" presStyleCnt="0"/>
      <dgm:spPr/>
    </dgm:pt>
    <dgm:pt modelId="{798CA632-0969-45E5-8F4F-5C4E3F8053FE}" type="pres">
      <dgm:prSet presAssocID="{5EF9C45E-3DE2-49EC-ABB9-B702867AFD54}" presName="sibTrans" presStyleLbl="sibTrans2D1" presStyleIdx="0" presStyleCnt="3"/>
      <dgm:spPr/>
      <dgm:t>
        <a:bodyPr/>
        <a:lstStyle/>
        <a:p>
          <a:endParaRPr lang="id-ID"/>
        </a:p>
      </dgm:t>
    </dgm:pt>
    <dgm:pt modelId="{2B18BEEB-50A2-4232-9152-DD69C2389E54}" type="pres">
      <dgm:prSet presAssocID="{73A122EE-A5A5-441F-871D-D6D5448F38D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194604-AAAA-44FE-B3BA-36F924461531}" type="pres">
      <dgm:prSet presAssocID="{73A122EE-A5A5-441F-871D-D6D5448F38D8}" presName="dummy" presStyleCnt="0"/>
      <dgm:spPr/>
    </dgm:pt>
    <dgm:pt modelId="{95D2841F-A7C7-4B82-9DC6-12C45F70D8AD}" type="pres">
      <dgm:prSet presAssocID="{005A8E53-3917-4A6F-A806-61B623A132C0}" presName="sibTrans" presStyleLbl="sibTrans2D1" presStyleIdx="1" presStyleCnt="3"/>
      <dgm:spPr/>
      <dgm:t>
        <a:bodyPr/>
        <a:lstStyle/>
        <a:p>
          <a:endParaRPr lang="id-ID"/>
        </a:p>
      </dgm:t>
    </dgm:pt>
    <dgm:pt modelId="{18AFAC29-4504-4774-9C32-6FDDFF6E4259}" type="pres">
      <dgm:prSet presAssocID="{3DA18C2F-C5A8-4319-8259-876080B9F80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AC73755-7AF5-417E-AA39-8A8FB7FDF000}" type="pres">
      <dgm:prSet presAssocID="{3DA18C2F-C5A8-4319-8259-876080B9F80A}" presName="dummy" presStyleCnt="0"/>
      <dgm:spPr/>
    </dgm:pt>
    <dgm:pt modelId="{BB1289D7-635B-4FC8-B7EF-2BAC12CA3102}" type="pres">
      <dgm:prSet presAssocID="{B463DC96-049E-4C90-9DC3-4A65C08E6231}" presName="sibTrans" presStyleLbl="sibTrans2D1" presStyleIdx="2" presStyleCnt="3"/>
      <dgm:spPr/>
      <dgm:t>
        <a:bodyPr/>
        <a:lstStyle/>
        <a:p>
          <a:endParaRPr lang="id-ID"/>
        </a:p>
      </dgm:t>
    </dgm:pt>
  </dgm:ptLst>
  <dgm:cxnLst>
    <dgm:cxn modelId="{02123AC3-C8C7-44B0-AB10-5C631DF187E5}" srcId="{7513B95E-3EFC-4117-B731-154913CD6F05}" destId="{3DA18C2F-C5A8-4319-8259-876080B9F80A}" srcOrd="2" destOrd="0" parTransId="{320D6DCF-4BE6-4470-BA89-EF9EE1A8DCB8}" sibTransId="{B463DC96-049E-4C90-9DC3-4A65C08E6231}"/>
    <dgm:cxn modelId="{0CC7E952-0740-4080-973B-4C6BDFF6BE4F}" type="presOf" srcId="{3DA18C2F-C5A8-4319-8259-876080B9F80A}" destId="{18AFAC29-4504-4774-9C32-6FDDFF6E4259}" srcOrd="0" destOrd="0" presId="urn:microsoft.com/office/officeart/2005/8/layout/radial6"/>
    <dgm:cxn modelId="{89DD9D45-F218-4184-83B1-2BEB5C1D16CE}" type="presOf" srcId="{7513B95E-3EFC-4117-B731-154913CD6F05}" destId="{CBEB9997-4195-429E-9802-8752D063FD5E}" srcOrd="0" destOrd="0" presId="urn:microsoft.com/office/officeart/2005/8/layout/radial6"/>
    <dgm:cxn modelId="{3FC21837-F9C5-4386-81A7-A922A9F76CEF}" type="presOf" srcId="{AFC563C0-6C54-488F-81E1-BAB847C3C362}" destId="{15346F66-36FA-4891-9058-D6A81EFEC0DF}" srcOrd="0" destOrd="0" presId="urn:microsoft.com/office/officeart/2005/8/layout/radial6"/>
    <dgm:cxn modelId="{B0735F2A-1E27-43BA-ABEF-D262107C0E26}" type="presOf" srcId="{73A122EE-A5A5-441F-871D-D6D5448F38D8}" destId="{2B18BEEB-50A2-4232-9152-DD69C2389E54}" srcOrd="0" destOrd="0" presId="urn:microsoft.com/office/officeart/2005/8/layout/radial6"/>
    <dgm:cxn modelId="{9BA44E4B-8FE2-4719-9AB0-E99D7E309756}" type="presOf" srcId="{005A8E53-3917-4A6F-A806-61B623A132C0}" destId="{95D2841F-A7C7-4B82-9DC6-12C45F70D8AD}" srcOrd="0" destOrd="0" presId="urn:microsoft.com/office/officeart/2005/8/layout/radial6"/>
    <dgm:cxn modelId="{DB528E8D-0824-46EB-B7D3-22B1571BA021}" type="presOf" srcId="{5EF9C45E-3DE2-49EC-ABB9-B702867AFD54}" destId="{798CA632-0969-45E5-8F4F-5C4E3F8053FE}" srcOrd="0" destOrd="0" presId="urn:microsoft.com/office/officeart/2005/8/layout/radial6"/>
    <dgm:cxn modelId="{73D41C49-EA10-4068-88E5-A663950BF96C}" type="presOf" srcId="{259FE825-CF53-4F23-B4AC-5F7D46F694D2}" destId="{D510A0C4-BD94-47CB-ADDD-1A7738B66D17}" srcOrd="0" destOrd="0" presId="urn:microsoft.com/office/officeart/2005/8/layout/radial6"/>
    <dgm:cxn modelId="{9FC1B4CF-5E86-44F0-A8B9-456D090A8458}" srcId="{259FE825-CF53-4F23-B4AC-5F7D46F694D2}" destId="{7513B95E-3EFC-4117-B731-154913CD6F05}" srcOrd="0" destOrd="0" parTransId="{E19E233C-ACF5-460A-9EDF-03D5A9917D4F}" sibTransId="{E8AB6A06-A06D-421A-BD39-0753204445E6}"/>
    <dgm:cxn modelId="{635DE994-03EF-4160-9E59-E58FB71DFAEA}" type="presOf" srcId="{B463DC96-049E-4C90-9DC3-4A65C08E6231}" destId="{BB1289D7-635B-4FC8-B7EF-2BAC12CA3102}" srcOrd="0" destOrd="0" presId="urn:microsoft.com/office/officeart/2005/8/layout/radial6"/>
    <dgm:cxn modelId="{96C905BB-8263-4EE0-9D19-752BA326060B}" srcId="{7513B95E-3EFC-4117-B731-154913CD6F05}" destId="{AFC563C0-6C54-488F-81E1-BAB847C3C362}" srcOrd="0" destOrd="0" parTransId="{8B03957C-3E68-426F-9681-01F09C7881D4}" sibTransId="{5EF9C45E-3DE2-49EC-ABB9-B702867AFD54}"/>
    <dgm:cxn modelId="{E09DFBA0-10E5-4AA0-8A84-E6713024E0E9}" srcId="{7513B95E-3EFC-4117-B731-154913CD6F05}" destId="{73A122EE-A5A5-441F-871D-D6D5448F38D8}" srcOrd="1" destOrd="0" parTransId="{6E30D357-A029-402F-8407-07F9DC0BD0A9}" sibTransId="{005A8E53-3917-4A6F-A806-61B623A132C0}"/>
    <dgm:cxn modelId="{6874D9FC-E087-4BD0-9E05-3267F0AAF6F6}" type="presParOf" srcId="{D510A0C4-BD94-47CB-ADDD-1A7738B66D17}" destId="{CBEB9997-4195-429E-9802-8752D063FD5E}" srcOrd="0" destOrd="0" presId="urn:microsoft.com/office/officeart/2005/8/layout/radial6"/>
    <dgm:cxn modelId="{A350189F-E59E-495F-A99F-6ABCD2FCC18D}" type="presParOf" srcId="{D510A0C4-BD94-47CB-ADDD-1A7738B66D17}" destId="{15346F66-36FA-4891-9058-D6A81EFEC0DF}" srcOrd="1" destOrd="0" presId="urn:microsoft.com/office/officeart/2005/8/layout/radial6"/>
    <dgm:cxn modelId="{CABA90CD-7463-4AA1-89E1-559BC52406FF}" type="presParOf" srcId="{D510A0C4-BD94-47CB-ADDD-1A7738B66D17}" destId="{74FBDB8C-A169-4A5F-80C7-B92A80AB491C}" srcOrd="2" destOrd="0" presId="urn:microsoft.com/office/officeart/2005/8/layout/radial6"/>
    <dgm:cxn modelId="{068C6AB4-7C46-4F86-B764-3B2661BCF856}" type="presParOf" srcId="{D510A0C4-BD94-47CB-ADDD-1A7738B66D17}" destId="{798CA632-0969-45E5-8F4F-5C4E3F8053FE}" srcOrd="3" destOrd="0" presId="urn:microsoft.com/office/officeart/2005/8/layout/radial6"/>
    <dgm:cxn modelId="{2EDC34F8-1718-48CA-8631-50CE2A0A1D97}" type="presParOf" srcId="{D510A0C4-BD94-47CB-ADDD-1A7738B66D17}" destId="{2B18BEEB-50A2-4232-9152-DD69C2389E54}" srcOrd="4" destOrd="0" presId="urn:microsoft.com/office/officeart/2005/8/layout/radial6"/>
    <dgm:cxn modelId="{CC046CAA-3351-4BD9-8464-4D7145D6EB38}" type="presParOf" srcId="{D510A0C4-BD94-47CB-ADDD-1A7738B66D17}" destId="{56194604-AAAA-44FE-B3BA-36F924461531}" srcOrd="5" destOrd="0" presId="urn:microsoft.com/office/officeart/2005/8/layout/radial6"/>
    <dgm:cxn modelId="{6FA38CA8-DD83-450A-A2F2-DF5202487A55}" type="presParOf" srcId="{D510A0C4-BD94-47CB-ADDD-1A7738B66D17}" destId="{95D2841F-A7C7-4B82-9DC6-12C45F70D8AD}" srcOrd="6" destOrd="0" presId="urn:microsoft.com/office/officeart/2005/8/layout/radial6"/>
    <dgm:cxn modelId="{6EA14814-33FE-4661-BD86-7A4CD84C9A7C}" type="presParOf" srcId="{D510A0C4-BD94-47CB-ADDD-1A7738B66D17}" destId="{18AFAC29-4504-4774-9C32-6FDDFF6E4259}" srcOrd="7" destOrd="0" presId="urn:microsoft.com/office/officeart/2005/8/layout/radial6"/>
    <dgm:cxn modelId="{AB72D71E-2308-4961-8E73-7AF88759FA28}" type="presParOf" srcId="{D510A0C4-BD94-47CB-ADDD-1A7738B66D17}" destId="{BAC73755-7AF5-417E-AA39-8A8FB7FDF000}" srcOrd="8" destOrd="0" presId="urn:microsoft.com/office/officeart/2005/8/layout/radial6"/>
    <dgm:cxn modelId="{C2CBDA89-9BC5-44AB-B982-A1D6AF4F9E71}" type="presParOf" srcId="{D510A0C4-BD94-47CB-ADDD-1A7738B66D17}" destId="{BB1289D7-635B-4FC8-B7EF-2BAC12CA31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9FE825-CF53-4F23-B4AC-5F7D46F694D2}" type="doc">
      <dgm:prSet loTypeId="urn:microsoft.com/office/officeart/2005/8/layout/radial6" loCatId="cycle" qsTypeId="urn:microsoft.com/office/officeart/2005/8/quickstyle/simple4" qsCatId="simple" csTypeId="urn:microsoft.com/office/officeart/2005/8/colors/colorful1#1" csCatId="colorful" phldr="1"/>
      <dgm:spPr/>
    </dgm:pt>
    <dgm:pt modelId="{AFC563C0-6C54-488F-81E1-BAB847C3C362}">
      <dgm:prSet phldrT="[Text]"/>
      <dgm:spPr>
        <a:solidFill>
          <a:srgbClr val="0070C0"/>
        </a:solidFill>
      </dgm:spPr>
      <dgm:t>
        <a:bodyPr/>
        <a:lstStyle/>
        <a:p>
          <a:r>
            <a:rPr lang="id-ID" smtClean="0"/>
            <a:t>pikiran</a:t>
          </a:r>
          <a:endParaRPr lang="id-ID"/>
        </a:p>
      </dgm:t>
    </dgm:pt>
    <dgm:pt modelId="{8B03957C-3E68-426F-9681-01F09C7881D4}" type="parTrans" cxnId="{96C905BB-8263-4EE0-9D19-752BA326060B}">
      <dgm:prSet/>
      <dgm:spPr/>
      <dgm:t>
        <a:bodyPr/>
        <a:lstStyle/>
        <a:p>
          <a:endParaRPr lang="id-ID"/>
        </a:p>
      </dgm:t>
    </dgm:pt>
    <dgm:pt modelId="{5EF9C45E-3DE2-49EC-ABB9-B702867AFD54}" type="sibTrans" cxnId="{96C905BB-8263-4EE0-9D19-752BA326060B}">
      <dgm:prSet/>
      <dgm:spPr/>
      <dgm:t>
        <a:bodyPr/>
        <a:lstStyle/>
        <a:p>
          <a:endParaRPr lang="id-ID"/>
        </a:p>
      </dgm:t>
    </dgm:pt>
    <dgm:pt modelId="{73A122EE-A5A5-441F-871D-D6D5448F38D8}">
      <dgm:prSet phldrT="[Text]"/>
      <dgm:spPr>
        <a:solidFill>
          <a:srgbClr val="0070C0"/>
        </a:solidFill>
      </dgm:spPr>
      <dgm:t>
        <a:bodyPr/>
        <a:lstStyle/>
        <a:p>
          <a:r>
            <a:rPr lang="id-ID" smtClean="0"/>
            <a:t>emosi</a:t>
          </a:r>
          <a:endParaRPr lang="id-ID"/>
        </a:p>
      </dgm:t>
    </dgm:pt>
    <dgm:pt modelId="{6E30D357-A029-402F-8407-07F9DC0BD0A9}" type="parTrans" cxnId="{E09DFBA0-10E5-4AA0-8A84-E6713024E0E9}">
      <dgm:prSet/>
      <dgm:spPr/>
      <dgm:t>
        <a:bodyPr/>
        <a:lstStyle/>
        <a:p>
          <a:endParaRPr lang="id-ID"/>
        </a:p>
      </dgm:t>
    </dgm:pt>
    <dgm:pt modelId="{005A8E53-3917-4A6F-A806-61B623A132C0}" type="sibTrans" cxnId="{E09DFBA0-10E5-4AA0-8A84-E6713024E0E9}">
      <dgm:prSet/>
      <dgm:spPr/>
      <dgm:t>
        <a:bodyPr/>
        <a:lstStyle/>
        <a:p>
          <a:endParaRPr lang="id-ID"/>
        </a:p>
      </dgm:t>
    </dgm:pt>
    <dgm:pt modelId="{3DA18C2F-C5A8-4319-8259-876080B9F80A}">
      <dgm:prSet phldrT="[Text]"/>
      <dgm:spPr>
        <a:solidFill>
          <a:schemeClr val="accent6"/>
        </a:solidFill>
      </dgm:spPr>
      <dgm:t>
        <a:bodyPr/>
        <a:lstStyle/>
        <a:p>
          <a:r>
            <a:rPr lang="id-ID" smtClean="0">
              <a:solidFill>
                <a:schemeClr val="tx1"/>
              </a:solidFill>
            </a:rPr>
            <a:t>perilaku</a:t>
          </a:r>
          <a:endParaRPr lang="id-ID">
            <a:solidFill>
              <a:schemeClr val="tx1"/>
            </a:solidFill>
          </a:endParaRPr>
        </a:p>
      </dgm:t>
    </dgm:pt>
    <dgm:pt modelId="{320D6DCF-4BE6-4470-BA89-EF9EE1A8DCB8}" type="parTrans" cxnId="{02123AC3-C8C7-44B0-AB10-5C631DF187E5}">
      <dgm:prSet/>
      <dgm:spPr/>
      <dgm:t>
        <a:bodyPr/>
        <a:lstStyle/>
        <a:p>
          <a:endParaRPr lang="id-ID"/>
        </a:p>
      </dgm:t>
    </dgm:pt>
    <dgm:pt modelId="{B463DC96-049E-4C90-9DC3-4A65C08E6231}" type="sibTrans" cxnId="{02123AC3-C8C7-44B0-AB10-5C631DF187E5}">
      <dgm:prSet/>
      <dgm:spPr/>
      <dgm:t>
        <a:bodyPr/>
        <a:lstStyle/>
        <a:p>
          <a:endParaRPr lang="id-ID"/>
        </a:p>
      </dgm:t>
    </dgm:pt>
    <dgm:pt modelId="{7513B95E-3EFC-4117-B731-154913CD6F05}">
      <dgm:prSet phldrT="[Text]"/>
      <dgm:spPr/>
      <dgm:t>
        <a:bodyPr/>
        <a:lstStyle/>
        <a:p>
          <a:r>
            <a:rPr lang="id-ID" smtClean="0"/>
            <a:t>SIKAP</a:t>
          </a:r>
          <a:endParaRPr lang="id-ID"/>
        </a:p>
      </dgm:t>
    </dgm:pt>
    <dgm:pt modelId="{E19E233C-ACF5-460A-9EDF-03D5A9917D4F}" type="parTrans" cxnId="{9FC1B4CF-5E86-44F0-A8B9-456D090A8458}">
      <dgm:prSet/>
      <dgm:spPr/>
      <dgm:t>
        <a:bodyPr/>
        <a:lstStyle/>
        <a:p>
          <a:endParaRPr lang="id-ID"/>
        </a:p>
      </dgm:t>
    </dgm:pt>
    <dgm:pt modelId="{E8AB6A06-A06D-421A-BD39-0753204445E6}" type="sibTrans" cxnId="{9FC1B4CF-5E86-44F0-A8B9-456D090A8458}">
      <dgm:prSet/>
      <dgm:spPr/>
      <dgm:t>
        <a:bodyPr/>
        <a:lstStyle/>
        <a:p>
          <a:endParaRPr lang="id-ID"/>
        </a:p>
      </dgm:t>
    </dgm:pt>
    <dgm:pt modelId="{D510A0C4-BD94-47CB-ADDD-1A7738B66D17}" type="pres">
      <dgm:prSet presAssocID="{259FE825-CF53-4F23-B4AC-5F7D46F694D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BEB9997-4195-429E-9802-8752D063FD5E}" type="pres">
      <dgm:prSet presAssocID="{7513B95E-3EFC-4117-B731-154913CD6F05}" presName="centerShape" presStyleLbl="node0" presStyleIdx="0" presStyleCnt="1"/>
      <dgm:spPr/>
      <dgm:t>
        <a:bodyPr/>
        <a:lstStyle/>
        <a:p>
          <a:endParaRPr lang="id-ID"/>
        </a:p>
      </dgm:t>
    </dgm:pt>
    <dgm:pt modelId="{15346F66-36FA-4891-9058-D6A81EFEC0DF}" type="pres">
      <dgm:prSet presAssocID="{AFC563C0-6C54-488F-81E1-BAB847C3C36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4FBDB8C-A169-4A5F-80C7-B92A80AB491C}" type="pres">
      <dgm:prSet presAssocID="{AFC563C0-6C54-488F-81E1-BAB847C3C362}" presName="dummy" presStyleCnt="0"/>
      <dgm:spPr/>
    </dgm:pt>
    <dgm:pt modelId="{798CA632-0969-45E5-8F4F-5C4E3F8053FE}" type="pres">
      <dgm:prSet presAssocID="{5EF9C45E-3DE2-49EC-ABB9-B702867AFD54}" presName="sibTrans" presStyleLbl="sibTrans2D1" presStyleIdx="0" presStyleCnt="3"/>
      <dgm:spPr/>
      <dgm:t>
        <a:bodyPr/>
        <a:lstStyle/>
        <a:p>
          <a:endParaRPr lang="id-ID"/>
        </a:p>
      </dgm:t>
    </dgm:pt>
    <dgm:pt modelId="{2B18BEEB-50A2-4232-9152-DD69C2389E54}" type="pres">
      <dgm:prSet presAssocID="{73A122EE-A5A5-441F-871D-D6D5448F38D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194604-AAAA-44FE-B3BA-36F924461531}" type="pres">
      <dgm:prSet presAssocID="{73A122EE-A5A5-441F-871D-D6D5448F38D8}" presName="dummy" presStyleCnt="0"/>
      <dgm:spPr/>
    </dgm:pt>
    <dgm:pt modelId="{95D2841F-A7C7-4B82-9DC6-12C45F70D8AD}" type="pres">
      <dgm:prSet presAssocID="{005A8E53-3917-4A6F-A806-61B623A132C0}" presName="sibTrans" presStyleLbl="sibTrans2D1" presStyleIdx="1" presStyleCnt="3"/>
      <dgm:spPr/>
      <dgm:t>
        <a:bodyPr/>
        <a:lstStyle/>
        <a:p>
          <a:endParaRPr lang="id-ID"/>
        </a:p>
      </dgm:t>
    </dgm:pt>
    <dgm:pt modelId="{18AFAC29-4504-4774-9C32-6FDDFF6E4259}" type="pres">
      <dgm:prSet presAssocID="{3DA18C2F-C5A8-4319-8259-876080B9F80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AC73755-7AF5-417E-AA39-8A8FB7FDF000}" type="pres">
      <dgm:prSet presAssocID="{3DA18C2F-C5A8-4319-8259-876080B9F80A}" presName="dummy" presStyleCnt="0"/>
      <dgm:spPr/>
    </dgm:pt>
    <dgm:pt modelId="{BB1289D7-635B-4FC8-B7EF-2BAC12CA3102}" type="pres">
      <dgm:prSet presAssocID="{B463DC96-049E-4C90-9DC3-4A65C08E6231}" presName="sibTrans" presStyleLbl="sibTrans2D1" presStyleIdx="2" presStyleCnt="3"/>
      <dgm:spPr/>
      <dgm:t>
        <a:bodyPr/>
        <a:lstStyle/>
        <a:p>
          <a:endParaRPr lang="id-ID"/>
        </a:p>
      </dgm:t>
    </dgm:pt>
  </dgm:ptLst>
  <dgm:cxnLst>
    <dgm:cxn modelId="{D64D3382-29D8-44AA-ADCF-CA2DA75CD0B0}" type="presOf" srcId="{B463DC96-049E-4C90-9DC3-4A65C08E6231}" destId="{BB1289D7-635B-4FC8-B7EF-2BAC12CA3102}" srcOrd="0" destOrd="0" presId="urn:microsoft.com/office/officeart/2005/8/layout/radial6"/>
    <dgm:cxn modelId="{8D0D56AE-5273-44C5-9355-6AB9820E8880}" type="presOf" srcId="{5EF9C45E-3DE2-49EC-ABB9-B702867AFD54}" destId="{798CA632-0969-45E5-8F4F-5C4E3F8053FE}" srcOrd="0" destOrd="0" presId="urn:microsoft.com/office/officeart/2005/8/layout/radial6"/>
    <dgm:cxn modelId="{A1E9FFE2-EECD-461B-A937-CBCA2AA6729B}" type="presOf" srcId="{005A8E53-3917-4A6F-A806-61B623A132C0}" destId="{95D2841F-A7C7-4B82-9DC6-12C45F70D8AD}" srcOrd="0" destOrd="0" presId="urn:microsoft.com/office/officeart/2005/8/layout/radial6"/>
    <dgm:cxn modelId="{02123AC3-C8C7-44B0-AB10-5C631DF187E5}" srcId="{7513B95E-3EFC-4117-B731-154913CD6F05}" destId="{3DA18C2F-C5A8-4319-8259-876080B9F80A}" srcOrd="2" destOrd="0" parTransId="{320D6DCF-4BE6-4470-BA89-EF9EE1A8DCB8}" sibTransId="{B463DC96-049E-4C90-9DC3-4A65C08E6231}"/>
    <dgm:cxn modelId="{C14D4D24-DDAC-46A5-8D84-723DE41F4C8A}" type="presOf" srcId="{259FE825-CF53-4F23-B4AC-5F7D46F694D2}" destId="{D510A0C4-BD94-47CB-ADDD-1A7738B66D17}" srcOrd="0" destOrd="0" presId="urn:microsoft.com/office/officeart/2005/8/layout/radial6"/>
    <dgm:cxn modelId="{0FD88F7D-3EA6-4FEF-A836-654DD7C048DF}" type="presOf" srcId="{7513B95E-3EFC-4117-B731-154913CD6F05}" destId="{CBEB9997-4195-429E-9802-8752D063FD5E}" srcOrd="0" destOrd="0" presId="urn:microsoft.com/office/officeart/2005/8/layout/radial6"/>
    <dgm:cxn modelId="{F48DE08F-EA63-44E8-829F-3683C5AD171B}" type="presOf" srcId="{AFC563C0-6C54-488F-81E1-BAB847C3C362}" destId="{15346F66-36FA-4891-9058-D6A81EFEC0DF}" srcOrd="0" destOrd="0" presId="urn:microsoft.com/office/officeart/2005/8/layout/radial6"/>
    <dgm:cxn modelId="{9FC1B4CF-5E86-44F0-A8B9-456D090A8458}" srcId="{259FE825-CF53-4F23-B4AC-5F7D46F694D2}" destId="{7513B95E-3EFC-4117-B731-154913CD6F05}" srcOrd="0" destOrd="0" parTransId="{E19E233C-ACF5-460A-9EDF-03D5A9917D4F}" sibTransId="{E8AB6A06-A06D-421A-BD39-0753204445E6}"/>
    <dgm:cxn modelId="{A06869A5-1D1D-4A6A-806B-E5C0F12E0B63}" type="presOf" srcId="{3DA18C2F-C5A8-4319-8259-876080B9F80A}" destId="{18AFAC29-4504-4774-9C32-6FDDFF6E4259}" srcOrd="0" destOrd="0" presId="urn:microsoft.com/office/officeart/2005/8/layout/radial6"/>
    <dgm:cxn modelId="{703B6B34-CA77-4F62-BA33-04BEEC5412BC}" type="presOf" srcId="{73A122EE-A5A5-441F-871D-D6D5448F38D8}" destId="{2B18BEEB-50A2-4232-9152-DD69C2389E54}" srcOrd="0" destOrd="0" presId="urn:microsoft.com/office/officeart/2005/8/layout/radial6"/>
    <dgm:cxn modelId="{96C905BB-8263-4EE0-9D19-752BA326060B}" srcId="{7513B95E-3EFC-4117-B731-154913CD6F05}" destId="{AFC563C0-6C54-488F-81E1-BAB847C3C362}" srcOrd="0" destOrd="0" parTransId="{8B03957C-3E68-426F-9681-01F09C7881D4}" sibTransId="{5EF9C45E-3DE2-49EC-ABB9-B702867AFD54}"/>
    <dgm:cxn modelId="{E09DFBA0-10E5-4AA0-8A84-E6713024E0E9}" srcId="{7513B95E-3EFC-4117-B731-154913CD6F05}" destId="{73A122EE-A5A5-441F-871D-D6D5448F38D8}" srcOrd="1" destOrd="0" parTransId="{6E30D357-A029-402F-8407-07F9DC0BD0A9}" sibTransId="{005A8E53-3917-4A6F-A806-61B623A132C0}"/>
    <dgm:cxn modelId="{A9AE96B8-6F39-4A0E-8E77-811DA4B11CA6}" type="presParOf" srcId="{D510A0C4-BD94-47CB-ADDD-1A7738B66D17}" destId="{CBEB9997-4195-429E-9802-8752D063FD5E}" srcOrd="0" destOrd="0" presId="urn:microsoft.com/office/officeart/2005/8/layout/radial6"/>
    <dgm:cxn modelId="{3252462F-7696-4598-8A57-921A79A514CC}" type="presParOf" srcId="{D510A0C4-BD94-47CB-ADDD-1A7738B66D17}" destId="{15346F66-36FA-4891-9058-D6A81EFEC0DF}" srcOrd="1" destOrd="0" presId="urn:microsoft.com/office/officeart/2005/8/layout/radial6"/>
    <dgm:cxn modelId="{94B9FDF7-2FD7-49F1-99C1-1BEE43E7B218}" type="presParOf" srcId="{D510A0C4-BD94-47CB-ADDD-1A7738B66D17}" destId="{74FBDB8C-A169-4A5F-80C7-B92A80AB491C}" srcOrd="2" destOrd="0" presId="urn:microsoft.com/office/officeart/2005/8/layout/radial6"/>
    <dgm:cxn modelId="{5FB4F5C4-D10E-4A9B-BCE5-BB8FD3EF6EBA}" type="presParOf" srcId="{D510A0C4-BD94-47CB-ADDD-1A7738B66D17}" destId="{798CA632-0969-45E5-8F4F-5C4E3F8053FE}" srcOrd="3" destOrd="0" presId="urn:microsoft.com/office/officeart/2005/8/layout/radial6"/>
    <dgm:cxn modelId="{40A5325D-CB61-4C09-9DA5-52C6E80A536F}" type="presParOf" srcId="{D510A0C4-BD94-47CB-ADDD-1A7738B66D17}" destId="{2B18BEEB-50A2-4232-9152-DD69C2389E54}" srcOrd="4" destOrd="0" presId="urn:microsoft.com/office/officeart/2005/8/layout/radial6"/>
    <dgm:cxn modelId="{96301D6C-1763-4E94-A337-D64861B98619}" type="presParOf" srcId="{D510A0C4-BD94-47CB-ADDD-1A7738B66D17}" destId="{56194604-AAAA-44FE-B3BA-36F924461531}" srcOrd="5" destOrd="0" presId="urn:microsoft.com/office/officeart/2005/8/layout/radial6"/>
    <dgm:cxn modelId="{3512890F-783E-405B-BFFA-0767651A31F8}" type="presParOf" srcId="{D510A0C4-BD94-47CB-ADDD-1A7738B66D17}" destId="{95D2841F-A7C7-4B82-9DC6-12C45F70D8AD}" srcOrd="6" destOrd="0" presId="urn:microsoft.com/office/officeart/2005/8/layout/radial6"/>
    <dgm:cxn modelId="{F8DA980B-AFCF-4B4F-972C-DE04AB83C40D}" type="presParOf" srcId="{D510A0C4-BD94-47CB-ADDD-1A7738B66D17}" destId="{18AFAC29-4504-4774-9C32-6FDDFF6E4259}" srcOrd="7" destOrd="0" presId="urn:microsoft.com/office/officeart/2005/8/layout/radial6"/>
    <dgm:cxn modelId="{B832CCAB-B7D9-4EE9-80E6-72457A088604}" type="presParOf" srcId="{D510A0C4-BD94-47CB-ADDD-1A7738B66D17}" destId="{BAC73755-7AF5-417E-AA39-8A8FB7FDF000}" srcOrd="8" destOrd="0" presId="urn:microsoft.com/office/officeart/2005/8/layout/radial6"/>
    <dgm:cxn modelId="{052C6A56-844D-40A4-A557-CE1DA4E9E331}" type="presParOf" srcId="{D510A0C4-BD94-47CB-ADDD-1A7738B66D17}" destId="{BB1289D7-635B-4FC8-B7EF-2BAC12CA31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DBA28B-37B1-47D7-9644-7462437094A1}" type="doc">
      <dgm:prSet loTypeId="urn:microsoft.com/office/officeart/2005/8/layout/vProcess5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d-ID"/>
        </a:p>
      </dgm:t>
    </dgm:pt>
    <dgm:pt modelId="{FB982A41-3F6D-4B41-980E-E8E0F7CA3A47}">
      <dgm:prSet phldrT="[Text]"/>
      <dgm:spPr/>
      <dgm:t>
        <a:bodyPr/>
        <a:lstStyle/>
        <a:p>
          <a:r>
            <a:rPr lang="id-ID" smtClean="0"/>
            <a:t>Pikiran negatif</a:t>
          </a:r>
          <a:endParaRPr lang="id-ID"/>
        </a:p>
      </dgm:t>
    </dgm:pt>
    <dgm:pt modelId="{7D332D32-0736-42F6-8C0B-7709F7E699FF}" type="parTrans" cxnId="{3CB6B145-5F9E-4311-BC75-56D69B266AB3}">
      <dgm:prSet/>
      <dgm:spPr/>
      <dgm:t>
        <a:bodyPr/>
        <a:lstStyle/>
        <a:p>
          <a:endParaRPr lang="id-ID"/>
        </a:p>
      </dgm:t>
    </dgm:pt>
    <dgm:pt modelId="{005BC824-7A15-4680-BC1B-5B4563E0EBEE}" type="sibTrans" cxnId="{3CB6B145-5F9E-4311-BC75-56D69B266AB3}">
      <dgm:prSet/>
      <dgm:spPr/>
      <dgm:t>
        <a:bodyPr/>
        <a:lstStyle/>
        <a:p>
          <a:endParaRPr lang="id-ID"/>
        </a:p>
      </dgm:t>
    </dgm:pt>
    <dgm:pt modelId="{A6E2E094-4EE3-42F2-9422-25D8198827ED}">
      <dgm:prSet phldrT="[Text]"/>
      <dgm:spPr/>
      <dgm:t>
        <a:bodyPr/>
        <a:lstStyle/>
        <a:p>
          <a:r>
            <a:rPr lang="id-ID" smtClean="0"/>
            <a:t>Emosi negatif</a:t>
          </a:r>
          <a:endParaRPr lang="id-ID"/>
        </a:p>
      </dgm:t>
    </dgm:pt>
    <dgm:pt modelId="{06558B4E-8175-4F60-BF11-6DD6B85CCCCA}" type="parTrans" cxnId="{D3D27684-9753-48FD-AFA4-7F63E0A6095E}">
      <dgm:prSet/>
      <dgm:spPr/>
      <dgm:t>
        <a:bodyPr/>
        <a:lstStyle/>
        <a:p>
          <a:endParaRPr lang="id-ID"/>
        </a:p>
      </dgm:t>
    </dgm:pt>
    <dgm:pt modelId="{515D932D-C499-4A49-9134-54180425E50A}" type="sibTrans" cxnId="{D3D27684-9753-48FD-AFA4-7F63E0A6095E}">
      <dgm:prSet/>
      <dgm:spPr/>
      <dgm:t>
        <a:bodyPr/>
        <a:lstStyle/>
        <a:p>
          <a:endParaRPr lang="id-ID"/>
        </a:p>
      </dgm:t>
    </dgm:pt>
    <dgm:pt modelId="{39EFEDE7-4C3E-4F6A-A74D-E9A37CE4B7E6}">
      <dgm:prSet phldrT="[Text]"/>
      <dgm:spPr/>
      <dgm:t>
        <a:bodyPr/>
        <a:lstStyle/>
        <a:p>
          <a:r>
            <a:rPr lang="id-ID" smtClean="0"/>
            <a:t>Sikap negatif</a:t>
          </a:r>
          <a:endParaRPr lang="id-ID"/>
        </a:p>
      </dgm:t>
    </dgm:pt>
    <dgm:pt modelId="{A8847AB2-8A11-4FCC-82E3-C1422F9D3A11}" type="parTrans" cxnId="{A253C042-B4E3-43AC-A592-E9647ED4EA0D}">
      <dgm:prSet/>
      <dgm:spPr/>
      <dgm:t>
        <a:bodyPr/>
        <a:lstStyle/>
        <a:p>
          <a:endParaRPr lang="id-ID"/>
        </a:p>
      </dgm:t>
    </dgm:pt>
    <dgm:pt modelId="{B9467B6D-350F-4BD4-AFD4-DFB2C2FCF15D}" type="sibTrans" cxnId="{A253C042-B4E3-43AC-A592-E9647ED4EA0D}">
      <dgm:prSet/>
      <dgm:spPr/>
      <dgm:t>
        <a:bodyPr/>
        <a:lstStyle/>
        <a:p>
          <a:endParaRPr lang="id-ID"/>
        </a:p>
      </dgm:t>
    </dgm:pt>
    <dgm:pt modelId="{6FD6E1E9-1879-4697-927B-0BCE163C0480}">
      <dgm:prSet phldrT="[Text]"/>
      <dgm:spPr/>
      <dgm:t>
        <a:bodyPr/>
        <a:lstStyle/>
        <a:p>
          <a:r>
            <a:rPr lang="id-ID" smtClean="0"/>
            <a:t>Perilaku negatif</a:t>
          </a:r>
          <a:endParaRPr lang="id-ID"/>
        </a:p>
      </dgm:t>
    </dgm:pt>
    <dgm:pt modelId="{547C9DA7-DA57-4CDE-A683-F6151BF607BF}" type="parTrans" cxnId="{31624F75-DD02-4FED-B93F-16689B9EC901}">
      <dgm:prSet/>
      <dgm:spPr/>
      <dgm:t>
        <a:bodyPr/>
        <a:lstStyle/>
        <a:p>
          <a:endParaRPr lang="id-ID"/>
        </a:p>
      </dgm:t>
    </dgm:pt>
    <dgm:pt modelId="{855730B4-FFDE-4965-B0E2-07C11E290762}" type="sibTrans" cxnId="{31624F75-DD02-4FED-B93F-16689B9EC901}">
      <dgm:prSet/>
      <dgm:spPr/>
      <dgm:t>
        <a:bodyPr/>
        <a:lstStyle/>
        <a:p>
          <a:endParaRPr lang="id-ID"/>
        </a:p>
      </dgm:t>
    </dgm:pt>
    <dgm:pt modelId="{2F6C215D-A6B3-447F-B98A-86AADF73DF91}" type="pres">
      <dgm:prSet presAssocID="{0CDBA28B-37B1-47D7-9644-7462437094A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B9049D5-0F5A-42C0-B9F8-27A38B8C3165}" type="pres">
      <dgm:prSet presAssocID="{0CDBA28B-37B1-47D7-9644-7462437094A1}" presName="dummyMaxCanvas" presStyleCnt="0">
        <dgm:presLayoutVars/>
      </dgm:prSet>
      <dgm:spPr/>
    </dgm:pt>
    <dgm:pt modelId="{E8A65B3A-8EDE-4B8F-AA6B-7F16EA1A914F}" type="pres">
      <dgm:prSet presAssocID="{0CDBA28B-37B1-47D7-9644-7462437094A1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A404BFE-AC95-47A5-9941-E34A14D48EE9}" type="pres">
      <dgm:prSet presAssocID="{0CDBA28B-37B1-47D7-9644-7462437094A1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2B0368B-CD66-48CD-8377-851BD99E73B6}" type="pres">
      <dgm:prSet presAssocID="{0CDBA28B-37B1-47D7-9644-7462437094A1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3ACBB70-54C8-4D77-A4E5-C3D6560BB289}" type="pres">
      <dgm:prSet presAssocID="{0CDBA28B-37B1-47D7-9644-7462437094A1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9191F6C-3985-40DE-858F-EF561F1EF885}" type="pres">
      <dgm:prSet presAssocID="{0CDBA28B-37B1-47D7-9644-7462437094A1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28C0852-C718-490A-A319-AAA7A63F755C}" type="pres">
      <dgm:prSet presAssocID="{0CDBA28B-37B1-47D7-9644-7462437094A1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90EB10A-FBE8-40A4-BD76-32545FA4EB31}" type="pres">
      <dgm:prSet presAssocID="{0CDBA28B-37B1-47D7-9644-7462437094A1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48B94F8-E6BD-4BF4-9CF1-8DC1F9165AAC}" type="pres">
      <dgm:prSet presAssocID="{0CDBA28B-37B1-47D7-9644-7462437094A1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38BF5D3-AC35-4370-89DE-5C0B260C74C7}" type="pres">
      <dgm:prSet presAssocID="{0CDBA28B-37B1-47D7-9644-7462437094A1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EB1F738-B374-4A1D-9EFC-AE10FAAA6434}" type="pres">
      <dgm:prSet presAssocID="{0CDBA28B-37B1-47D7-9644-7462437094A1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92A9978-2E72-4F58-99DE-04AFDCC9D93A}" type="pres">
      <dgm:prSet presAssocID="{0CDBA28B-37B1-47D7-9644-7462437094A1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8AACE30-214B-4255-9738-56B0E7548D28}" type="presOf" srcId="{B9467B6D-350F-4BD4-AFD4-DFB2C2FCF15D}" destId="{190EB10A-FBE8-40A4-BD76-32545FA4EB31}" srcOrd="0" destOrd="0" presId="urn:microsoft.com/office/officeart/2005/8/layout/vProcess5"/>
    <dgm:cxn modelId="{31624F75-DD02-4FED-B93F-16689B9EC901}" srcId="{0CDBA28B-37B1-47D7-9644-7462437094A1}" destId="{6FD6E1E9-1879-4697-927B-0BCE163C0480}" srcOrd="3" destOrd="0" parTransId="{547C9DA7-DA57-4CDE-A683-F6151BF607BF}" sibTransId="{855730B4-FFDE-4965-B0E2-07C11E290762}"/>
    <dgm:cxn modelId="{3CB6B145-5F9E-4311-BC75-56D69B266AB3}" srcId="{0CDBA28B-37B1-47D7-9644-7462437094A1}" destId="{FB982A41-3F6D-4B41-980E-E8E0F7CA3A47}" srcOrd="0" destOrd="0" parTransId="{7D332D32-0736-42F6-8C0B-7709F7E699FF}" sibTransId="{005BC824-7A15-4680-BC1B-5B4563E0EBEE}"/>
    <dgm:cxn modelId="{538092EC-8DA8-44C3-9B67-56A64C18F2D4}" type="presOf" srcId="{FB982A41-3F6D-4B41-980E-E8E0F7CA3A47}" destId="{E8A65B3A-8EDE-4B8F-AA6B-7F16EA1A914F}" srcOrd="0" destOrd="0" presId="urn:microsoft.com/office/officeart/2005/8/layout/vProcess5"/>
    <dgm:cxn modelId="{A253C042-B4E3-43AC-A592-E9647ED4EA0D}" srcId="{0CDBA28B-37B1-47D7-9644-7462437094A1}" destId="{39EFEDE7-4C3E-4F6A-A74D-E9A37CE4B7E6}" srcOrd="2" destOrd="0" parTransId="{A8847AB2-8A11-4FCC-82E3-C1422F9D3A11}" sibTransId="{B9467B6D-350F-4BD4-AFD4-DFB2C2FCF15D}"/>
    <dgm:cxn modelId="{E998A487-A39F-47C2-B3A0-73929CB5BF8A}" type="presOf" srcId="{A6E2E094-4EE3-42F2-9422-25D8198827ED}" destId="{038BF5D3-AC35-4370-89DE-5C0B260C74C7}" srcOrd="1" destOrd="0" presId="urn:microsoft.com/office/officeart/2005/8/layout/vProcess5"/>
    <dgm:cxn modelId="{6E901A9B-4DA4-4AC5-8765-5234B37A9B8C}" type="presOf" srcId="{A6E2E094-4EE3-42F2-9422-25D8198827ED}" destId="{4A404BFE-AC95-47A5-9941-E34A14D48EE9}" srcOrd="0" destOrd="0" presId="urn:microsoft.com/office/officeart/2005/8/layout/vProcess5"/>
    <dgm:cxn modelId="{08474771-F6A2-4E23-A806-D8D903C27483}" type="presOf" srcId="{FB982A41-3F6D-4B41-980E-E8E0F7CA3A47}" destId="{048B94F8-E6BD-4BF4-9CF1-8DC1F9165AAC}" srcOrd="1" destOrd="0" presId="urn:microsoft.com/office/officeart/2005/8/layout/vProcess5"/>
    <dgm:cxn modelId="{60DDF22B-D06E-4840-9579-7AA36E215060}" type="presOf" srcId="{39EFEDE7-4C3E-4F6A-A74D-E9A37CE4B7E6}" destId="{32B0368B-CD66-48CD-8377-851BD99E73B6}" srcOrd="0" destOrd="0" presId="urn:microsoft.com/office/officeart/2005/8/layout/vProcess5"/>
    <dgm:cxn modelId="{E4CCE517-5BFE-4FAF-9A96-8331E8970F0E}" type="presOf" srcId="{6FD6E1E9-1879-4697-927B-0BCE163C0480}" destId="{F92A9978-2E72-4F58-99DE-04AFDCC9D93A}" srcOrd="1" destOrd="0" presId="urn:microsoft.com/office/officeart/2005/8/layout/vProcess5"/>
    <dgm:cxn modelId="{42ECCDE5-B628-4FB0-B4A6-E1CC10CFB1CE}" type="presOf" srcId="{39EFEDE7-4C3E-4F6A-A74D-E9A37CE4B7E6}" destId="{AEB1F738-B374-4A1D-9EFC-AE10FAAA6434}" srcOrd="1" destOrd="0" presId="urn:microsoft.com/office/officeart/2005/8/layout/vProcess5"/>
    <dgm:cxn modelId="{9920E168-45E4-44F9-8BA4-D684D716ED0D}" type="presOf" srcId="{005BC824-7A15-4680-BC1B-5B4563E0EBEE}" destId="{99191F6C-3985-40DE-858F-EF561F1EF885}" srcOrd="0" destOrd="0" presId="urn:microsoft.com/office/officeart/2005/8/layout/vProcess5"/>
    <dgm:cxn modelId="{5745D8C1-5117-41A1-87FB-5BC8FBD897AE}" type="presOf" srcId="{515D932D-C499-4A49-9134-54180425E50A}" destId="{E28C0852-C718-490A-A319-AAA7A63F755C}" srcOrd="0" destOrd="0" presId="urn:microsoft.com/office/officeart/2005/8/layout/vProcess5"/>
    <dgm:cxn modelId="{15E69D18-0989-4170-B981-DF388D3EDF82}" type="presOf" srcId="{6FD6E1E9-1879-4697-927B-0BCE163C0480}" destId="{43ACBB70-54C8-4D77-A4E5-C3D6560BB289}" srcOrd="0" destOrd="0" presId="urn:microsoft.com/office/officeart/2005/8/layout/vProcess5"/>
    <dgm:cxn modelId="{C2C8D103-C3C7-4D3E-85B1-A16AC2F0E4A6}" type="presOf" srcId="{0CDBA28B-37B1-47D7-9644-7462437094A1}" destId="{2F6C215D-A6B3-447F-B98A-86AADF73DF91}" srcOrd="0" destOrd="0" presId="urn:microsoft.com/office/officeart/2005/8/layout/vProcess5"/>
    <dgm:cxn modelId="{D3D27684-9753-48FD-AFA4-7F63E0A6095E}" srcId="{0CDBA28B-37B1-47D7-9644-7462437094A1}" destId="{A6E2E094-4EE3-42F2-9422-25D8198827ED}" srcOrd="1" destOrd="0" parTransId="{06558B4E-8175-4F60-BF11-6DD6B85CCCCA}" sibTransId="{515D932D-C499-4A49-9134-54180425E50A}"/>
    <dgm:cxn modelId="{98B4AEDF-E7D3-4D7B-9A56-6A77D1154304}" type="presParOf" srcId="{2F6C215D-A6B3-447F-B98A-86AADF73DF91}" destId="{BB9049D5-0F5A-42C0-B9F8-27A38B8C3165}" srcOrd="0" destOrd="0" presId="urn:microsoft.com/office/officeart/2005/8/layout/vProcess5"/>
    <dgm:cxn modelId="{B68D2930-EFCB-450B-9D8F-9CDF7704A055}" type="presParOf" srcId="{2F6C215D-A6B3-447F-B98A-86AADF73DF91}" destId="{E8A65B3A-8EDE-4B8F-AA6B-7F16EA1A914F}" srcOrd="1" destOrd="0" presId="urn:microsoft.com/office/officeart/2005/8/layout/vProcess5"/>
    <dgm:cxn modelId="{5DC1FD50-0922-4F8C-A193-A7D5CE0029D6}" type="presParOf" srcId="{2F6C215D-A6B3-447F-B98A-86AADF73DF91}" destId="{4A404BFE-AC95-47A5-9941-E34A14D48EE9}" srcOrd="2" destOrd="0" presId="urn:microsoft.com/office/officeart/2005/8/layout/vProcess5"/>
    <dgm:cxn modelId="{AE75474C-A74F-4D81-8DB9-3C60C7B2F8DA}" type="presParOf" srcId="{2F6C215D-A6B3-447F-B98A-86AADF73DF91}" destId="{32B0368B-CD66-48CD-8377-851BD99E73B6}" srcOrd="3" destOrd="0" presId="urn:microsoft.com/office/officeart/2005/8/layout/vProcess5"/>
    <dgm:cxn modelId="{256E76E4-90D3-4062-BDAF-BCEBE953CE9E}" type="presParOf" srcId="{2F6C215D-A6B3-447F-B98A-86AADF73DF91}" destId="{43ACBB70-54C8-4D77-A4E5-C3D6560BB289}" srcOrd="4" destOrd="0" presId="urn:microsoft.com/office/officeart/2005/8/layout/vProcess5"/>
    <dgm:cxn modelId="{97554C1E-3170-4AC9-963C-BB62616A52C2}" type="presParOf" srcId="{2F6C215D-A6B3-447F-B98A-86AADF73DF91}" destId="{99191F6C-3985-40DE-858F-EF561F1EF885}" srcOrd="5" destOrd="0" presId="urn:microsoft.com/office/officeart/2005/8/layout/vProcess5"/>
    <dgm:cxn modelId="{37452D20-D962-48A7-8A05-454F4F4A6356}" type="presParOf" srcId="{2F6C215D-A6B3-447F-B98A-86AADF73DF91}" destId="{E28C0852-C718-490A-A319-AAA7A63F755C}" srcOrd="6" destOrd="0" presId="urn:microsoft.com/office/officeart/2005/8/layout/vProcess5"/>
    <dgm:cxn modelId="{32699A11-E5CB-4841-89C0-7F664C28A76F}" type="presParOf" srcId="{2F6C215D-A6B3-447F-B98A-86AADF73DF91}" destId="{190EB10A-FBE8-40A4-BD76-32545FA4EB31}" srcOrd="7" destOrd="0" presId="urn:microsoft.com/office/officeart/2005/8/layout/vProcess5"/>
    <dgm:cxn modelId="{0FB6599B-1BB4-4DA1-BB78-932FB5FC749F}" type="presParOf" srcId="{2F6C215D-A6B3-447F-B98A-86AADF73DF91}" destId="{048B94F8-E6BD-4BF4-9CF1-8DC1F9165AAC}" srcOrd="8" destOrd="0" presId="urn:microsoft.com/office/officeart/2005/8/layout/vProcess5"/>
    <dgm:cxn modelId="{83AD0BB4-4F30-4464-9939-4B86812C28BA}" type="presParOf" srcId="{2F6C215D-A6B3-447F-B98A-86AADF73DF91}" destId="{038BF5D3-AC35-4370-89DE-5C0B260C74C7}" srcOrd="9" destOrd="0" presId="urn:microsoft.com/office/officeart/2005/8/layout/vProcess5"/>
    <dgm:cxn modelId="{ACD778B6-7ACF-4FDB-8D34-029FCF860FCB}" type="presParOf" srcId="{2F6C215D-A6B3-447F-B98A-86AADF73DF91}" destId="{AEB1F738-B374-4A1D-9EFC-AE10FAAA6434}" srcOrd="10" destOrd="0" presId="urn:microsoft.com/office/officeart/2005/8/layout/vProcess5"/>
    <dgm:cxn modelId="{F1D9DD87-996B-4B27-8BF3-94D0C30EF072}" type="presParOf" srcId="{2F6C215D-A6B3-447F-B98A-86AADF73DF91}" destId="{F92A9978-2E72-4F58-99DE-04AFDCC9D93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28B193-8B4C-4EF4-996D-989FF6816ED4}" type="doc">
      <dgm:prSet loTypeId="urn:microsoft.com/office/officeart/2005/8/layout/cycle5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id-ID"/>
        </a:p>
      </dgm:t>
    </dgm:pt>
    <dgm:pt modelId="{56A041F3-1B58-4C86-8ED4-19045902B13E}">
      <dgm:prSet phldrT="[Text]"/>
      <dgm:spPr/>
      <dgm:t>
        <a:bodyPr/>
        <a:lstStyle/>
        <a:p>
          <a:r>
            <a:rPr lang="id-ID" smtClean="0"/>
            <a:t>terimakasih</a:t>
          </a:r>
          <a:endParaRPr lang="id-ID"/>
        </a:p>
      </dgm:t>
    </dgm:pt>
    <dgm:pt modelId="{EABF7C92-BB19-4161-99F3-80FDB4498141}" type="parTrans" cxnId="{FC90BE74-4800-43FF-B85B-9024CE158521}">
      <dgm:prSet/>
      <dgm:spPr/>
      <dgm:t>
        <a:bodyPr/>
        <a:lstStyle/>
        <a:p>
          <a:endParaRPr lang="id-ID"/>
        </a:p>
      </dgm:t>
    </dgm:pt>
    <dgm:pt modelId="{5F09E242-CF14-4799-A3E6-7D05F2AF2DB9}" type="sibTrans" cxnId="{FC90BE74-4800-43FF-B85B-9024CE158521}">
      <dgm:prSet/>
      <dgm:spPr/>
      <dgm:t>
        <a:bodyPr/>
        <a:lstStyle/>
        <a:p>
          <a:endParaRPr lang="id-ID"/>
        </a:p>
      </dgm:t>
    </dgm:pt>
    <dgm:pt modelId="{CF38B900-F6CF-4690-A4C0-B8119011BC3D}">
      <dgm:prSet phldrT="[Text]"/>
      <dgm:spPr/>
      <dgm:t>
        <a:bodyPr/>
        <a:lstStyle/>
        <a:p>
          <a:r>
            <a:rPr lang="id-ID" smtClean="0"/>
            <a:t>tolong</a:t>
          </a:r>
          <a:endParaRPr lang="id-ID"/>
        </a:p>
      </dgm:t>
    </dgm:pt>
    <dgm:pt modelId="{38CC011C-6ACD-4AEB-B737-52F8393EB8EC}" type="parTrans" cxnId="{3BBA5235-7506-477A-9203-78D43E284C79}">
      <dgm:prSet/>
      <dgm:spPr/>
      <dgm:t>
        <a:bodyPr/>
        <a:lstStyle/>
        <a:p>
          <a:endParaRPr lang="id-ID"/>
        </a:p>
      </dgm:t>
    </dgm:pt>
    <dgm:pt modelId="{916AD148-8498-4597-8107-AB1B22E419ED}" type="sibTrans" cxnId="{3BBA5235-7506-477A-9203-78D43E284C79}">
      <dgm:prSet/>
      <dgm:spPr/>
      <dgm:t>
        <a:bodyPr/>
        <a:lstStyle/>
        <a:p>
          <a:endParaRPr lang="id-ID"/>
        </a:p>
      </dgm:t>
    </dgm:pt>
    <dgm:pt modelId="{DCE7E5F7-D3B3-4C4C-99D4-0973AE7E38B5}">
      <dgm:prSet phldrT="[Text]"/>
      <dgm:spPr/>
      <dgm:t>
        <a:bodyPr/>
        <a:lstStyle/>
        <a:p>
          <a:r>
            <a:rPr lang="id-ID" smtClean="0"/>
            <a:t>maaf</a:t>
          </a:r>
          <a:endParaRPr lang="id-ID"/>
        </a:p>
      </dgm:t>
    </dgm:pt>
    <dgm:pt modelId="{C4202F30-7B06-4730-A8EF-AD125D22713A}" type="parTrans" cxnId="{32D66312-154B-49CF-AF4A-6020CBE47A9A}">
      <dgm:prSet/>
      <dgm:spPr/>
      <dgm:t>
        <a:bodyPr/>
        <a:lstStyle/>
        <a:p>
          <a:endParaRPr lang="id-ID"/>
        </a:p>
      </dgm:t>
    </dgm:pt>
    <dgm:pt modelId="{E7471FA9-0B9D-46CA-9EDC-4FD8ED6D9F1D}" type="sibTrans" cxnId="{32D66312-154B-49CF-AF4A-6020CBE47A9A}">
      <dgm:prSet/>
      <dgm:spPr/>
      <dgm:t>
        <a:bodyPr/>
        <a:lstStyle/>
        <a:p>
          <a:endParaRPr lang="id-ID"/>
        </a:p>
      </dgm:t>
    </dgm:pt>
    <dgm:pt modelId="{35E3AA70-1E61-4C95-AD87-9ED72B4DF814}" type="pres">
      <dgm:prSet presAssocID="{6528B193-8B4C-4EF4-996D-989FF6816ED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7DE3DD2F-0E32-44D9-AE2B-5F2734C29E92}" type="pres">
      <dgm:prSet presAssocID="{56A041F3-1B58-4C86-8ED4-19045902B13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1AD1426-3C0E-4E2D-B264-1762FA4543F4}" type="pres">
      <dgm:prSet presAssocID="{56A041F3-1B58-4C86-8ED4-19045902B13E}" presName="spNode" presStyleCnt="0"/>
      <dgm:spPr/>
    </dgm:pt>
    <dgm:pt modelId="{D29A82A7-A15A-45E3-9C0E-A9E2EB689D94}" type="pres">
      <dgm:prSet presAssocID="{5F09E242-CF14-4799-A3E6-7D05F2AF2DB9}" presName="sibTrans" presStyleLbl="sibTrans1D1" presStyleIdx="0" presStyleCnt="3"/>
      <dgm:spPr/>
      <dgm:t>
        <a:bodyPr/>
        <a:lstStyle/>
        <a:p>
          <a:endParaRPr lang="id-ID"/>
        </a:p>
      </dgm:t>
    </dgm:pt>
    <dgm:pt modelId="{2DDEB23C-EE54-4EEC-BB86-23F6136AB8C5}" type="pres">
      <dgm:prSet presAssocID="{CF38B900-F6CF-4690-A4C0-B8119011BC3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B0EC047-6192-445E-994D-09DB38DF358F}" type="pres">
      <dgm:prSet presAssocID="{CF38B900-F6CF-4690-A4C0-B8119011BC3D}" presName="spNode" presStyleCnt="0"/>
      <dgm:spPr/>
    </dgm:pt>
    <dgm:pt modelId="{CFAA27EA-F6FF-41E6-8E97-E44EAE0A5C20}" type="pres">
      <dgm:prSet presAssocID="{916AD148-8498-4597-8107-AB1B22E419ED}" presName="sibTrans" presStyleLbl="sibTrans1D1" presStyleIdx="1" presStyleCnt="3"/>
      <dgm:spPr/>
      <dgm:t>
        <a:bodyPr/>
        <a:lstStyle/>
        <a:p>
          <a:endParaRPr lang="id-ID"/>
        </a:p>
      </dgm:t>
    </dgm:pt>
    <dgm:pt modelId="{7B02E073-F52B-4225-A70E-6161B29258AC}" type="pres">
      <dgm:prSet presAssocID="{DCE7E5F7-D3B3-4C4C-99D4-0973AE7E38B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96F5323-B933-48A1-A587-92B2D3BB375F}" type="pres">
      <dgm:prSet presAssocID="{DCE7E5F7-D3B3-4C4C-99D4-0973AE7E38B5}" presName="spNode" presStyleCnt="0"/>
      <dgm:spPr/>
    </dgm:pt>
    <dgm:pt modelId="{16B770E3-DB06-4CF0-8608-2AA413D8A147}" type="pres">
      <dgm:prSet presAssocID="{E7471FA9-0B9D-46CA-9EDC-4FD8ED6D9F1D}" presName="sibTrans" presStyleLbl="sibTrans1D1" presStyleIdx="2" presStyleCnt="3"/>
      <dgm:spPr/>
      <dgm:t>
        <a:bodyPr/>
        <a:lstStyle/>
        <a:p>
          <a:endParaRPr lang="id-ID"/>
        </a:p>
      </dgm:t>
    </dgm:pt>
  </dgm:ptLst>
  <dgm:cxnLst>
    <dgm:cxn modelId="{1E19B9B1-32C2-4785-A1E1-CC3AC66695A2}" type="presOf" srcId="{56A041F3-1B58-4C86-8ED4-19045902B13E}" destId="{7DE3DD2F-0E32-44D9-AE2B-5F2734C29E92}" srcOrd="0" destOrd="0" presId="urn:microsoft.com/office/officeart/2005/8/layout/cycle5"/>
    <dgm:cxn modelId="{FC90BE74-4800-43FF-B85B-9024CE158521}" srcId="{6528B193-8B4C-4EF4-996D-989FF6816ED4}" destId="{56A041F3-1B58-4C86-8ED4-19045902B13E}" srcOrd="0" destOrd="0" parTransId="{EABF7C92-BB19-4161-99F3-80FDB4498141}" sibTransId="{5F09E242-CF14-4799-A3E6-7D05F2AF2DB9}"/>
    <dgm:cxn modelId="{06538830-4AF4-4BCA-A7CA-D8BB1EE037F5}" type="presOf" srcId="{DCE7E5F7-D3B3-4C4C-99D4-0973AE7E38B5}" destId="{7B02E073-F52B-4225-A70E-6161B29258AC}" srcOrd="0" destOrd="0" presId="urn:microsoft.com/office/officeart/2005/8/layout/cycle5"/>
    <dgm:cxn modelId="{32D66312-154B-49CF-AF4A-6020CBE47A9A}" srcId="{6528B193-8B4C-4EF4-996D-989FF6816ED4}" destId="{DCE7E5F7-D3B3-4C4C-99D4-0973AE7E38B5}" srcOrd="2" destOrd="0" parTransId="{C4202F30-7B06-4730-A8EF-AD125D22713A}" sibTransId="{E7471FA9-0B9D-46CA-9EDC-4FD8ED6D9F1D}"/>
    <dgm:cxn modelId="{C7D05F98-C75E-4A7F-A904-7DDF170BD066}" type="presOf" srcId="{5F09E242-CF14-4799-A3E6-7D05F2AF2DB9}" destId="{D29A82A7-A15A-45E3-9C0E-A9E2EB689D94}" srcOrd="0" destOrd="0" presId="urn:microsoft.com/office/officeart/2005/8/layout/cycle5"/>
    <dgm:cxn modelId="{ACF48201-7388-49E9-A7D4-F83C3DC2BD19}" type="presOf" srcId="{916AD148-8498-4597-8107-AB1B22E419ED}" destId="{CFAA27EA-F6FF-41E6-8E97-E44EAE0A5C20}" srcOrd="0" destOrd="0" presId="urn:microsoft.com/office/officeart/2005/8/layout/cycle5"/>
    <dgm:cxn modelId="{3BBA5235-7506-477A-9203-78D43E284C79}" srcId="{6528B193-8B4C-4EF4-996D-989FF6816ED4}" destId="{CF38B900-F6CF-4690-A4C0-B8119011BC3D}" srcOrd="1" destOrd="0" parTransId="{38CC011C-6ACD-4AEB-B737-52F8393EB8EC}" sibTransId="{916AD148-8498-4597-8107-AB1B22E419ED}"/>
    <dgm:cxn modelId="{CFC71C03-25F9-465D-8576-B364CD2B9FFB}" type="presOf" srcId="{CF38B900-F6CF-4690-A4C0-B8119011BC3D}" destId="{2DDEB23C-EE54-4EEC-BB86-23F6136AB8C5}" srcOrd="0" destOrd="0" presId="urn:microsoft.com/office/officeart/2005/8/layout/cycle5"/>
    <dgm:cxn modelId="{13BAFB9F-08D4-482D-9A56-D8F9E49DA16F}" type="presOf" srcId="{E7471FA9-0B9D-46CA-9EDC-4FD8ED6D9F1D}" destId="{16B770E3-DB06-4CF0-8608-2AA413D8A147}" srcOrd="0" destOrd="0" presId="urn:microsoft.com/office/officeart/2005/8/layout/cycle5"/>
    <dgm:cxn modelId="{A3FE0199-34A9-408C-87AD-DCFC9153673E}" type="presOf" srcId="{6528B193-8B4C-4EF4-996D-989FF6816ED4}" destId="{35E3AA70-1E61-4C95-AD87-9ED72B4DF814}" srcOrd="0" destOrd="0" presId="urn:microsoft.com/office/officeart/2005/8/layout/cycle5"/>
    <dgm:cxn modelId="{A606D8D2-B77B-4BC9-8571-FB8C55838928}" type="presParOf" srcId="{35E3AA70-1E61-4C95-AD87-9ED72B4DF814}" destId="{7DE3DD2F-0E32-44D9-AE2B-5F2734C29E92}" srcOrd="0" destOrd="0" presId="urn:microsoft.com/office/officeart/2005/8/layout/cycle5"/>
    <dgm:cxn modelId="{FAAD267E-B8F4-4018-BDF6-B3209B6A89BB}" type="presParOf" srcId="{35E3AA70-1E61-4C95-AD87-9ED72B4DF814}" destId="{51AD1426-3C0E-4E2D-B264-1762FA4543F4}" srcOrd="1" destOrd="0" presId="urn:microsoft.com/office/officeart/2005/8/layout/cycle5"/>
    <dgm:cxn modelId="{D4B201A9-0ECD-45C4-A582-6BB6CD718D58}" type="presParOf" srcId="{35E3AA70-1E61-4C95-AD87-9ED72B4DF814}" destId="{D29A82A7-A15A-45E3-9C0E-A9E2EB689D94}" srcOrd="2" destOrd="0" presId="urn:microsoft.com/office/officeart/2005/8/layout/cycle5"/>
    <dgm:cxn modelId="{929832F7-4514-4401-9165-7B087ED76785}" type="presParOf" srcId="{35E3AA70-1E61-4C95-AD87-9ED72B4DF814}" destId="{2DDEB23C-EE54-4EEC-BB86-23F6136AB8C5}" srcOrd="3" destOrd="0" presId="urn:microsoft.com/office/officeart/2005/8/layout/cycle5"/>
    <dgm:cxn modelId="{F66BDB23-817D-4F71-AF5D-491BF5AB80E9}" type="presParOf" srcId="{35E3AA70-1E61-4C95-AD87-9ED72B4DF814}" destId="{2B0EC047-6192-445E-994D-09DB38DF358F}" srcOrd="4" destOrd="0" presId="urn:microsoft.com/office/officeart/2005/8/layout/cycle5"/>
    <dgm:cxn modelId="{A9F9B3B5-71BB-4BDB-9F80-5420C6C40035}" type="presParOf" srcId="{35E3AA70-1E61-4C95-AD87-9ED72B4DF814}" destId="{CFAA27EA-F6FF-41E6-8E97-E44EAE0A5C20}" srcOrd="5" destOrd="0" presId="urn:microsoft.com/office/officeart/2005/8/layout/cycle5"/>
    <dgm:cxn modelId="{208FB11A-556D-4A2A-A83C-EE79212CD792}" type="presParOf" srcId="{35E3AA70-1E61-4C95-AD87-9ED72B4DF814}" destId="{7B02E073-F52B-4225-A70E-6161B29258AC}" srcOrd="6" destOrd="0" presId="urn:microsoft.com/office/officeart/2005/8/layout/cycle5"/>
    <dgm:cxn modelId="{E8A0E941-5DA1-426A-A928-B9C50BDDA0C2}" type="presParOf" srcId="{35E3AA70-1E61-4C95-AD87-9ED72B4DF814}" destId="{596F5323-B933-48A1-A587-92B2D3BB375F}" srcOrd="7" destOrd="0" presId="urn:microsoft.com/office/officeart/2005/8/layout/cycle5"/>
    <dgm:cxn modelId="{849BF5B7-0C78-4952-AE6B-7EC2D33371F0}" type="presParOf" srcId="{35E3AA70-1E61-4C95-AD87-9ED72B4DF814}" destId="{16B770E3-DB06-4CF0-8608-2AA413D8A147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063391D-BD0D-4DA3-BCBF-5BF1882A427A}" type="doc">
      <dgm:prSet loTypeId="urn:microsoft.com/office/officeart/2005/8/layout/vList3#1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id-ID"/>
        </a:p>
      </dgm:t>
    </dgm:pt>
    <dgm:pt modelId="{C2979062-8B33-49ED-A935-2E3AD43B70E9}">
      <dgm:prSet phldrT="[Text]"/>
      <dgm:spPr/>
      <dgm:t>
        <a:bodyPr/>
        <a:lstStyle/>
        <a:p>
          <a:r>
            <a:rPr lang="id-ID" smtClean="0"/>
            <a:t>Senyum</a:t>
          </a:r>
          <a:endParaRPr lang="id-ID"/>
        </a:p>
      </dgm:t>
    </dgm:pt>
    <dgm:pt modelId="{DF413019-02D6-41AD-B427-9A436BEA6BDD}" type="parTrans" cxnId="{D31183D0-8CBC-4F6D-9683-41B07466334D}">
      <dgm:prSet/>
      <dgm:spPr/>
      <dgm:t>
        <a:bodyPr/>
        <a:lstStyle/>
        <a:p>
          <a:endParaRPr lang="id-ID"/>
        </a:p>
      </dgm:t>
    </dgm:pt>
    <dgm:pt modelId="{C9B92ED7-10AA-4190-B762-D20C6C164093}" type="sibTrans" cxnId="{D31183D0-8CBC-4F6D-9683-41B07466334D}">
      <dgm:prSet/>
      <dgm:spPr/>
      <dgm:t>
        <a:bodyPr/>
        <a:lstStyle/>
        <a:p>
          <a:endParaRPr lang="id-ID"/>
        </a:p>
      </dgm:t>
    </dgm:pt>
    <dgm:pt modelId="{69892382-E453-4B4B-A621-68A0629FC579}">
      <dgm:prSet phldrT="[Text]"/>
      <dgm:spPr/>
      <dgm:t>
        <a:bodyPr/>
        <a:lstStyle/>
        <a:p>
          <a:r>
            <a:rPr lang="id-ID" smtClean="0"/>
            <a:t>Sapa</a:t>
          </a:r>
          <a:endParaRPr lang="id-ID"/>
        </a:p>
      </dgm:t>
    </dgm:pt>
    <dgm:pt modelId="{56D4E1A9-A27C-4CAD-BA43-909171C59936}" type="parTrans" cxnId="{BE441444-5B69-4ED6-9C7C-5BD320AC2D59}">
      <dgm:prSet/>
      <dgm:spPr/>
      <dgm:t>
        <a:bodyPr/>
        <a:lstStyle/>
        <a:p>
          <a:endParaRPr lang="id-ID"/>
        </a:p>
      </dgm:t>
    </dgm:pt>
    <dgm:pt modelId="{B7F8A29B-BCE8-4A73-939F-AA8C0A36E96A}" type="sibTrans" cxnId="{BE441444-5B69-4ED6-9C7C-5BD320AC2D59}">
      <dgm:prSet/>
      <dgm:spPr/>
      <dgm:t>
        <a:bodyPr/>
        <a:lstStyle/>
        <a:p>
          <a:endParaRPr lang="id-ID"/>
        </a:p>
      </dgm:t>
    </dgm:pt>
    <dgm:pt modelId="{1DC6E67F-A799-4B5A-9ED2-3808DB1BD3FF}">
      <dgm:prSet phldrT="[Text]"/>
      <dgm:spPr/>
      <dgm:t>
        <a:bodyPr/>
        <a:lstStyle/>
        <a:p>
          <a:r>
            <a:rPr lang="id-ID" smtClean="0"/>
            <a:t>Salam</a:t>
          </a:r>
          <a:endParaRPr lang="id-ID"/>
        </a:p>
      </dgm:t>
    </dgm:pt>
    <dgm:pt modelId="{259C56C1-EA0C-479E-ADF4-4CB7B2044FBE}" type="parTrans" cxnId="{9B6935CB-AD22-4F3A-BE9A-1D902DDDD240}">
      <dgm:prSet/>
      <dgm:spPr/>
      <dgm:t>
        <a:bodyPr/>
        <a:lstStyle/>
        <a:p>
          <a:endParaRPr lang="id-ID"/>
        </a:p>
      </dgm:t>
    </dgm:pt>
    <dgm:pt modelId="{492098AA-00A5-45F3-B62B-6D1DA8819005}" type="sibTrans" cxnId="{9B6935CB-AD22-4F3A-BE9A-1D902DDDD240}">
      <dgm:prSet/>
      <dgm:spPr/>
      <dgm:t>
        <a:bodyPr/>
        <a:lstStyle/>
        <a:p>
          <a:endParaRPr lang="id-ID"/>
        </a:p>
      </dgm:t>
    </dgm:pt>
    <dgm:pt modelId="{7405BF0C-8196-4925-908B-60B3020A3FA4}">
      <dgm:prSet phldrT="[Text]"/>
      <dgm:spPr/>
      <dgm:t>
        <a:bodyPr/>
        <a:lstStyle/>
        <a:p>
          <a:r>
            <a:rPr lang="id-ID" smtClean="0"/>
            <a:t>Salaman</a:t>
          </a:r>
          <a:endParaRPr lang="id-ID"/>
        </a:p>
      </dgm:t>
    </dgm:pt>
    <dgm:pt modelId="{BA3B6BBE-98EE-47B9-99DC-E9BEE481B507}" type="parTrans" cxnId="{8BF0F19D-28A3-4BFD-B685-E6ECAB9522E7}">
      <dgm:prSet/>
      <dgm:spPr/>
      <dgm:t>
        <a:bodyPr/>
        <a:lstStyle/>
        <a:p>
          <a:endParaRPr lang="id-ID"/>
        </a:p>
      </dgm:t>
    </dgm:pt>
    <dgm:pt modelId="{D422F867-BA56-427F-9E73-1F9ED51BFF6E}" type="sibTrans" cxnId="{8BF0F19D-28A3-4BFD-B685-E6ECAB9522E7}">
      <dgm:prSet/>
      <dgm:spPr/>
      <dgm:t>
        <a:bodyPr/>
        <a:lstStyle/>
        <a:p>
          <a:endParaRPr lang="id-ID"/>
        </a:p>
      </dgm:t>
    </dgm:pt>
    <dgm:pt modelId="{5D9ED19A-20D7-4088-A680-F78298D7F231}">
      <dgm:prSet phldrT="[Text]"/>
      <dgm:spPr/>
      <dgm:t>
        <a:bodyPr/>
        <a:lstStyle/>
        <a:p>
          <a:r>
            <a:rPr lang="id-ID" smtClean="0"/>
            <a:t>Sopan santun</a:t>
          </a:r>
          <a:endParaRPr lang="id-ID"/>
        </a:p>
      </dgm:t>
    </dgm:pt>
    <dgm:pt modelId="{AA281565-D947-473F-855B-BE6DF422AA14}" type="parTrans" cxnId="{B1557C8A-F774-4A0B-A846-06EF2CDA3A23}">
      <dgm:prSet/>
      <dgm:spPr/>
      <dgm:t>
        <a:bodyPr/>
        <a:lstStyle/>
        <a:p>
          <a:endParaRPr lang="id-ID"/>
        </a:p>
      </dgm:t>
    </dgm:pt>
    <dgm:pt modelId="{0E0ACA57-AC11-46BA-A776-014BAB72C72F}" type="sibTrans" cxnId="{B1557C8A-F774-4A0B-A846-06EF2CDA3A23}">
      <dgm:prSet/>
      <dgm:spPr/>
      <dgm:t>
        <a:bodyPr/>
        <a:lstStyle/>
        <a:p>
          <a:endParaRPr lang="id-ID"/>
        </a:p>
      </dgm:t>
    </dgm:pt>
    <dgm:pt modelId="{7FF229F4-1498-4065-9B06-FE048C51C07B}" type="pres">
      <dgm:prSet presAssocID="{F063391D-BD0D-4DA3-BCBF-5BF1882A427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A657630D-D30E-48AD-A069-AA84E278209E}" type="pres">
      <dgm:prSet presAssocID="{C2979062-8B33-49ED-A935-2E3AD43B70E9}" presName="composite" presStyleCnt="0"/>
      <dgm:spPr/>
    </dgm:pt>
    <dgm:pt modelId="{19770630-3341-423A-BCCC-1BCBF3137EF6}" type="pres">
      <dgm:prSet presAssocID="{C2979062-8B33-49ED-A935-2E3AD43B70E9}" presName="imgShp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2AF0B5E-2848-4834-8E97-823B651EC211}" type="pres">
      <dgm:prSet presAssocID="{C2979062-8B33-49ED-A935-2E3AD43B70E9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EC7C4D0-A653-4B71-9729-82ECF7B0AE19}" type="pres">
      <dgm:prSet presAssocID="{C9B92ED7-10AA-4190-B762-D20C6C164093}" presName="spacing" presStyleCnt="0"/>
      <dgm:spPr/>
    </dgm:pt>
    <dgm:pt modelId="{8F937C01-E4A7-442B-92A9-887846F659E3}" type="pres">
      <dgm:prSet presAssocID="{69892382-E453-4B4B-A621-68A0629FC579}" presName="composite" presStyleCnt="0"/>
      <dgm:spPr/>
    </dgm:pt>
    <dgm:pt modelId="{50DCABED-7910-41B8-AE32-14994270C9C5}" type="pres">
      <dgm:prSet presAssocID="{69892382-E453-4B4B-A621-68A0629FC579}" presName="imgShp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9664BC3-31B2-4FAA-B1F4-2A2A2D5DA3F1}" type="pres">
      <dgm:prSet presAssocID="{69892382-E453-4B4B-A621-68A0629FC579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FB9F2E6-848E-401A-981C-D6A863026E2D}" type="pres">
      <dgm:prSet presAssocID="{B7F8A29B-BCE8-4A73-939F-AA8C0A36E96A}" presName="spacing" presStyleCnt="0"/>
      <dgm:spPr/>
    </dgm:pt>
    <dgm:pt modelId="{1BBAFA21-25A6-4855-8328-EF0530494807}" type="pres">
      <dgm:prSet presAssocID="{1DC6E67F-A799-4B5A-9ED2-3808DB1BD3FF}" presName="composite" presStyleCnt="0"/>
      <dgm:spPr/>
    </dgm:pt>
    <dgm:pt modelId="{501834F9-207A-41FB-B5A0-1DB0EE23058D}" type="pres">
      <dgm:prSet presAssocID="{1DC6E67F-A799-4B5A-9ED2-3808DB1BD3FF}" presName="imgShp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D8672F9-A278-469B-B355-3A09C9A06EED}" type="pres">
      <dgm:prSet presAssocID="{1DC6E67F-A799-4B5A-9ED2-3808DB1BD3FF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2AB8328-34E5-4AAC-8161-789D687ED95E}" type="pres">
      <dgm:prSet presAssocID="{492098AA-00A5-45F3-B62B-6D1DA8819005}" presName="spacing" presStyleCnt="0"/>
      <dgm:spPr/>
    </dgm:pt>
    <dgm:pt modelId="{FF3508A5-004F-4FAA-A4E9-1E1D547C39B3}" type="pres">
      <dgm:prSet presAssocID="{7405BF0C-8196-4925-908B-60B3020A3FA4}" presName="composite" presStyleCnt="0"/>
      <dgm:spPr/>
    </dgm:pt>
    <dgm:pt modelId="{1CD1E7C4-4C50-43C5-ABBB-84F0C3966F96}" type="pres">
      <dgm:prSet presAssocID="{7405BF0C-8196-4925-908B-60B3020A3FA4}" presName="imgShp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4C29C85E-7627-48AE-BC18-562D90893E59}" type="pres">
      <dgm:prSet presAssocID="{7405BF0C-8196-4925-908B-60B3020A3FA4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D25347D-C90E-47BC-9E60-859554DF3D61}" type="pres">
      <dgm:prSet presAssocID="{D422F867-BA56-427F-9E73-1F9ED51BFF6E}" presName="spacing" presStyleCnt="0"/>
      <dgm:spPr/>
    </dgm:pt>
    <dgm:pt modelId="{613915FA-67D6-433B-B2AD-4A9EC56CD4F9}" type="pres">
      <dgm:prSet presAssocID="{5D9ED19A-20D7-4088-A680-F78298D7F231}" presName="composite" presStyleCnt="0"/>
      <dgm:spPr/>
    </dgm:pt>
    <dgm:pt modelId="{F86A8F33-E3FD-4CF6-95B7-C0AED87EF8A0}" type="pres">
      <dgm:prSet presAssocID="{5D9ED19A-20D7-4088-A680-F78298D7F231}" presName="imgShp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B38F6EA2-DCCD-4E76-8E9B-30C2786FEDF1}" type="pres">
      <dgm:prSet presAssocID="{5D9ED19A-20D7-4088-A680-F78298D7F231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D31183D0-8CBC-4F6D-9683-41B07466334D}" srcId="{F063391D-BD0D-4DA3-BCBF-5BF1882A427A}" destId="{C2979062-8B33-49ED-A935-2E3AD43B70E9}" srcOrd="0" destOrd="0" parTransId="{DF413019-02D6-41AD-B427-9A436BEA6BDD}" sibTransId="{C9B92ED7-10AA-4190-B762-D20C6C164093}"/>
    <dgm:cxn modelId="{9B6935CB-AD22-4F3A-BE9A-1D902DDDD240}" srcId="{F063391D-BD0D-4DA3-BCBF-5BF1882A427A}" destId="{1DC6E67F-A799-4B5A-9ED2-3808DB1BD3FF}" srcOrd="2" destOrd="0" parTransId="{259C56C1-EA0C-479E-ADF4-4CB7B2044FBE}" sibTransId="{492098AA-00A5-45F3-B62B-6D1DA8819005}"/>
    <dgm:cxn modelId="{93493D70-1D3D-42BB-A5DD-D70D21C4B588}" type="presOf" srcId="{F063391D-BD0D-4DA3-BCBF-5BF1882A427A}" destId="{7FF229F4-1498-4065-9B06-FE048C51C07B}" srcOrd="0" destOrd="0" presId="urn:microsoft.com/office/officeart/2005/8/layout/vList3#1"/>
    <dgm:cxn modelId="{D3596123-2A5D-490A-BF84-DF5A5B1BBDB3}" type="presOf" srcId="{1DC6E67F-A799-4B5A-9ED2-3808DB1BD3FF}" destId="{4D8672F9-A278-469B-B355-3A09C9A06EED}" srcOrd="0" destOrd="0" presId="urn:microsoft.com/office/officeart/2005/8/layout/vList3#1"/>
    <dgm:cxn modelId="{094DFC47-EA96-428C-8E95-D3F1E978D070}" type="presOf" srcId="{5D9ED19A-20D7-4088-A680-F78298D7F231}" destId="{B38F6EA2-DCCD-4E76-8E9B-30C2786FEDF1}" srcOrd="0" destOrd="0" presId="urn:microsoft.com/office/officeart/2005/8/layout/vList3#1"/>
    <dgm:cxn modelId="{B1557C8A-F774-4A0B-A846-06EF2CDA3A23}" srcId="{F063391D-BD0D-4DA3-BCBF-5BF1882A427A}" destId="{5D9ED19A-20D7-4088-A680-F78298D7F231}" srcOrd="4" destOrd="0" parTransId="{AA281565-D947-473F-855B-BE6DF422AA14}" sibTransId="{0E0ACA57-AC11-46BA-A776-014BAB72C72F}"/>
    <dgm:cxn modelId="{BFB85424-26E1-4301-8C13-FA5E9D4451E8}" type="presOf" srcId="{7405BF0C-8196-4925-908B-60B3020A3FA4}" destId="{4C29C85E-7627-48AE-BC18-562D90893E59}" srcOrd="0" destOrd="0" presId="urn:microsoft.com/office/officeart/2005/8/layout/vList3#1"/>
    <dgm:cxn modelId="{27C61A44-9D11-4ECE-9635-E948CE106A2B}" type="presOf" srcId="{69892382-E453-4B4B-A621-68A0629FC579}" destId="{B9664BC3-31B2-4FAA-B1F4-2A2A2D5DA3F1}" srcOrd="0" destOrd="0" presId="urn:microsoft.com/office/officeart/2005/8/layout/vList3#1"/>
    <dgm:cxn modelId="{BE441444-5B69-4ED6-9C7C-5BD320AC2D59}" srcId="{F063391D-BD0D-4DA3-BCBF-5BF1882A427A}" destId="{69892382-E453-4B4B-A621-68A0629FC579}" srcOrd="1" destOrd="0" parTransId="{56D4E1A9-A27C-4CAD-BA43-909171C59936}" sibTransId="{B7F8A29B-BCE8-4A73-939F-AA8C0A36E96A}"/>
    <dgm:cxn modelId="{8BF0F19D-28A3-4BFD-B685-E6ECAB9522E7}" srcId="{F063391D-BD0D-4DA3-BCBF-5BF1882A427A}" destId="{7405BF0C-8196-4925-908B-60B3020A3FA4}" srcOrd="3" destOrd="0" parTransId="{BA3B6BBE-98EE-47B9-99DC-E9BEE481B507}" sibTransId="{D422F867-BA56-427F-9E73-1F9ED51BFF6E}"/>
    <dgm:cxn modelId="{AD422B55-371C-4D67-BDB1-4BEFD6E27E0C}" type="presOf" srcId="{C2979062-8B33-49ED-A935-2E3AD43B70E9}" destId="{22AF0B5E-2848-4834-8E97-823B651EC211}" srcOrd="0" destOrd="0" presId="urn:microsoft.com/office/officeart/2005/8/layout/vList3#1"/>
    <dgm:cxn modelId="{0D6E306B-7D5E-45FE-9322-77E3652EF0DD}" type="presParOf" srcId="{7FF229F4-1498-4065-9B06-FE048C51C07B}" destId="{A657630D-D30E-48AD-A069-AA84E278209E}" srcOrd="0" destOrd="0" presId="urn:microsoft.com/office/officeart/2005/8/layout/vList3#1"/>
    <dgm:cxn modelId="{58DF3987-CB15-46E6-99F8-351A5DF1144E}" type="presParOf" srcId="{A657630D-D30E-48AD-A069-AA84E278209E}" destId="{19770630-3341-423A-BCCC-1BCBF3137EF6}" srcOrd="0" destOrd="0" presId="urn:microsoft.com/office/officeart/2005/8/layout/vList3#1"/>
    <dgm:cxn modelId="{FF924EA1-1F79-40ED-AFF1-5650DAD76855}" type="presParOf" srcId="{A657630D-D30E-48AD-A069-AA84E278209E}" destId="{22AF0B5E-2848-4834-8E97-823B651EC211}" srcOrd="1" destOrd="0" presId="urn:microsoft.com/office/officeart/2005/8/layout/vList3#1"/>
    <dgm:cxn modelId="{7B9A5C25-4BA2-428C-9C27-20753BB8625F}" type="presParOf" srcId="{7FF229F4-1498-4065-9B06-FE048C51C07B}" destId="{9EC7C4D0-A653-4B71-9729-82ECF7B0AE19}" srcOrd="1" destOrd="0" presId="urn:microsoft.com/office/officeart/2005/8/layout/vList3#1"/>
    <dgm:cxn modelId="{BDFF9218-1FC9-44E0-83BA-07B7874E14ED}" type="presParOf" srcId="{7FF229F4-1498-4065-9B06-FE048C51C07B}" destId="{8F937C01-E4A7-442B-92A9-887846F659E3}" srcOrd="2" destOrd="0" presId="urn:microsoft.com/office/officeart/2005/8/layout/vList3#1"/>
    <dgm:cxn modelId="{89BBA456-DBBA-4B00-B14D-EF1F6247B7F8}" type="presParOf" srcId="{8F937C01-E4A7-442B-92A9-887846F659E3}" destId="{50DCABED-7910-41B8-AE32-14994270C9C5}" srcOrd="0" destOrd="0" presId="urn:microsoft.com/office/officeart/2005/8/layout/vList3#1"/>
    <dgm:cxn modelId="{780B9607-F423-486B-8E88-F32C5BA01854}" type="presParOf" srcId="{8F937C01-E4A7-442B-92A9-887846F659E3}" destId="{B9664BC3-31B2-4FAA-B1F4-2A2A2D5DA3F1}" srcOrd="1" destOrd="0" presId="urn:microsoft.com/office/officeart/2005/8/layout/vList3#1"/>
    <dgm:cxn modelId="{3DA01220-A675-4AE4-892E-CC11FF2B366F}" type="presParOf" srcId="{7FF229F4-1498-4065-9B06-FE048C51C07B}" destId="{3FB9F2E6-848E-401A-981C-D6A863026E2D}" srcOrd="3" destOrd="0" presId="urn:microsoft.com/office/officeart/2005/8/layout/vList3#1"/>
    <dgm:cxn modelId="{BBF1A90E-2A20-4772-ADFA-D47A99480202}" type="presParOf" srcId="{7FF229F4-1498-4065-9B06-FE048C51C07B}" destId="{1BBAFA21-25A6-4855-8328-EF0530494807}" srcOrd="4" destOrd="0" presId="urn:microsoft.com/office/officeart/2005/8/layout/vList3#1"/>
    <dgm:cxn modelId="{2C7D1EAB-9737-4F85-BD1C-C490E74C338E}" type="presParOf" srcId="{1BBAFA21-25A6-4855-8328-EF0530494807}" destId="{501834F9-207A-41FB-B5A0-1DB0EE23058D}" srcOrd="0" destOrd="0" presId="urn:microsoft.com/office/officeart/2005/8/layout/vList3#1"/>
    <dgm:cxn modelId="{47D3B4E7-77DC-4836-8547-34E693E3F9CB}" type="presParOf" srcId="{1BBAFA21-25A6-4855-8328-EF0530494807}" destId="{4D8672F9-A278-469B-B355-3A09C9A06EED}" srcOrd="1" destOrd="0" presId="urn:microsoft.com/office/officeart/2005/8/layout/vList3#1"/>
    <dgm:cxn modelId="{D4B75742-462D-4850-9333-BF7290C74CDA}" type="presParOf" srcId="{7FF229F4-1498-4065-9B06-FE048C51C07B}" destId="{12AB8328-34E5-4AAC-8161-789D687ED95E}" srcOrd="5" destOrd="0" presId="urn:microsoft.com/office/officeart/2005/8/layout/vList3#1"/>
    <dgm:cxn modelId="{7EF220C9-8647-47E5-A267-A603E77ED127}" type="presParOf" srcId="{7FF229F4-1498-4065-9B06-FE048C51C07B}" destId="{FF3508A5-004F-4FAA-A4E9-1E1D547C39B3}" srcOrd="6" destOrd="0" presId="urn:microsoft.com/office/officeart/2005/8/layout/vList3#1"/>
    <dgm:cxn modelId="{36EDCA5A-9F4D-4D76-B386-BA5EAC3B2D59}" type="presParOf" srcId="{FF3508A5-004F-4FAA-A4E9-1E1D547C39B3}" destId="{1CD1E7C4-4C50-43C5-ABBB-84F0C3966F96}" srcOrd="0" destOrd="0" presId="urn:microsoft.com/office/officeart/2005/8/layout/vList3#1"/>
    <dgm:cxn modelId="{C68DFCB6-81E7-42BB-A170-59872BD102B3}" type="presParOf" srcId="{FF3508A5-004F-4FAA-A4E9-1E1D547C39B3}" destId="{4C29C85E-7627-48AE-BC18-562D90893E59}" srcOrd="1" destOrd="0" presId="urn:microsoft.com/office/officeart/2005/8/layout/vList3#1"/>
    <dgm:cxn modelId="{ED2DCF1B-B03F-4B52-9016-14DD4905C711}" type="presParOf" srcId="{7FF229F4-1498-4065-9B06-FE048C51C07B}" destId="{FD25347D-C90E-47BC-9E60-859554DF3D61}" srcOrd="7" destOrd="0" presId="urn:microsoft.com/office/officeart/2005/8/layout/vList3#1"/>
    <dgm:cxn modelId="{23E6695B-4FC3-4276-B385-07123E057DA6}" type="presParOf" srcId="{7FF229F4-1498-4065-9B06-FE048C51C07B}" destId="{613915FA-67D6-433B-B2AD-4A9EC56CD4F9}" srcOrd="8" destOrd="0" presId="urn:microsoft.com/office/officeart/2005/8/layout/vList3#1"/>
    <dgm:cxn modelId="{39F5495B-CF90-435B-BE05-4B526A7B8E6C}" type="presParOf" srcId="{613915FA-67D6-433B-B2AD-4A9EC56CD4F9}" destId="{F86A8F33-E3FD-4CF6-95B7-C0AED87EF8A0}" srcOrd="0" destOrd="0" presId="urn:microsoft.com/office/officeart/2005/8/layout/vList3#1"/>
    <dgm:cxn modelId="{C0DD9579-5AAF-409A-AF02-AFA6CAABF990}" type="presParOf" srcId="{613915FA-67D6-433B-B2AD-4A9EC56CD4F9}" destId="{B38F6EA2-DCCD-4E76-8E9B-30C2786FEDF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149A5-67F8-4654-9FFE-137755FDEEBC}" type="datetimeFigureOut">
              <a:rPr lang="id-ID" smtClean="0"/>
              <a:pPr/>
              <a:t>07/12/2017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18845-79EF-419F-80DA-E26B0A85915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9418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7878-4554-4430-B154-89C80B1E2B86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5F3B1-F76A-46CE-8E15-FCA1C02DB52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1CA1-D4AC-4933-8F58-4C6C1900B3D5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77765-A9BB-4B80-B494-5B067B5B533C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0F16-42AD-476A-A31E-A6C51B2A5C59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4195-D1CF-4963-B75A-49CFC78AF346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9C420-CFD4-4828-9BE2-734A7BFC0E4F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E6AE-214A-4CDB-82C9-FE3F1C385ECA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095F5-DB7C-4E49-BA8E-AF6736D721FF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1A52-6D5F-418F-A7DB-73F8599A1364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03E9E-D074-444B-89E7-739FD7E3A79A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7FA9E-85A3-42F0-A8C5-893B2F7DCDD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Attitude.wmv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3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Inspirational-%20Be%20Kind%20To%20Others,%20It%20Will%20Pay%20Off.flv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14488"/>
            <a:ext cx="9180000" cy="498317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357430"/>
            <a:ext cx="7772400" cy="1470025"/>
          </a:xfrm>
        </p:spPr>
        <p:txBody>
          <a:bodyPr/>
          <a:lstStyle/>
          <a:p>
            <a:r>
              <a:rPr lang="id-ID" smtClean="0">
                <a:solidFill>
                  <a:srgbClr val="FFC000"/>
                </a:solidFill>
                <a:latin typeface="Berlin Sans FB Demi" pitchFamily="34" charset="0"/>
              </a:rPr>
              <a:t>PEMBEKALAN </a:t>
            </a:r>
            <a:br>
              <a:rPr lang="id-ID" smtClean="0">
                <a:solidFill>
                  <a:srgbClr val="FFC000"/>
                </a:solidFill>
                <a:latin typeface="Berlin Sans FB Demi" pitchFamily="34" charset="0"/>
              </a:rPr>
            </a:br>
            <a:r>
              <a:rPr lang="id-ID" smtClean="0">
                <a:solidFill>
                  <a:srgbClr val="FFC000"/>
                </a:solidFill>
                <a:latin typeface="Berlin Sans FB Demi" pitchFamily="34" charset="0"/>
              </a:rPr>
              <a:t>KULIAH KERJA NYATA</a:t>
            </a:r>
            <a:endParaRPr lang="id-ID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480" y="528614"/>
            <a:ext cx="6986614" cy="1042998"/>
          </a:xfrm>
        </p:spPr>
        <p:txBody>
          <a:bodyPr>
            <a:noAutofit/>
          </a:bodyPr>
          <a:lstStyle/>
          <a:p>
            <a:r>
              <a:rPr lang="id-ID" b="1" smtClean="0">
                <a:solidFill>
                  <a:srgbClr val="0070C0"/>
                </a:solidFill>
              </a:rPr>
              <a:t>SEKOLAH TINGGI TEKNOLOGI NASIONAL YOGYAKARTA</a:t>
            </a:r>
          </a:p>
          <a:p>
            <a:endParaRPr lang="id-ID" b="1">
              <a:solidFill>
                <a:srgbClr val="0070C0"/>
              </a:solidFill>
            </a:endParaRPr>
          </a:p>
        </p:txBody>
      </p:sp>
      <p:pic>
        <p:nvPicPr>
          <p:cNvPr id="1026" name="Picture 2" descr="E:\1 LAIN-LAIN\Pembekalan KKN\lambang25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1285884" cy="1285884"/>
          </a:xfrm>
          <a:prstGeom prst="rect">
            <a:avLst/>
          </a:prstGeom>
          <a:noFill/>
        </p:spPr>
      </p:pic>
      <p:pic>
        <p:nvPicPr>
          <p:cNvPr id="1027" name="Picture 3" descr="E:\1 LAIN-LAIN\Pembekalan KKN\DSC01674SS-600x220.jpg"/>
          <p:cNvPicPr>
            <a:picLocks noChangeAspect="1" noChangeArrowheads="1"/>
          </p:cNvPicPr>
          <p:nvPr/>
        </p:nvPicPr>
        <p:blipFill>
          <a:blip r:embed="rId3"/>
          <a:srcRect l="-1250" r="23750"/>
          <a:stretch>
            <a:fillRect/>
          </a:stretch>
        </p:blipFill>
        <p:spPr bwMode="auto">
          <a:xfrm>
            <a:off x="4714876" y="4762524"/>
            <a:ext cx="4429124" cy="2095500"/>
          </a:xfrm>
          <a:prstGeom prst="rect">
            <a:avLst/>
          </a:prstGeom>
          <a:noFill/>
        </p:spPr>
      </p:pic>
      <p:pic>
        <p:nvPicPr>
          <p:cNvPr id="1029" name="Picture 5" descr="E:\1 LAIN-LAIN\Pembekalan KKN\taludss-600x220.jpg"/>
          <p:cNvPicPr>
            <a:picLocks noChangeAspect="1" noChangeArrowheads="1"/>
          </p:cNvPicPr>
          <p:nvPr/>
        </p:nvPicPr>
        <p:blipFill>
          <a:blip r:embed="rId4"/>
          <a:srcRect l="5000" r="11249"/>
          <a:stretch>
            <a:fillRect/>
          </a:stretch>
        </p:blipFill>
        <p:spPr bwMode="auto">
          <a:xfrm>
            <a:off x="-32" y="4762524"/>
            <a:ext cx="4786346" cy="2095500"/>
          </a:xfrm>
          <a:prstGeom prst="rect">
            <a:avLst/>
          </a:prstGeom>
          <a:noFill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18B2-2587-4536-B366-3ED1BF740D22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42910" y="4929198"/>
            <a:ext cx="3008313" cy="1162050"/>
          </a:xfrm>
        </p:spPr>
        <p:txBody>
          <a:bodyPr/>
          <a:lstStyle/>
          <a:p>
            <a:pPr algn="ctr"/>
            <a:r>
              <a:rPr lang="id-ID" u="sng" smtClean="0"/>
              <a:t>Kumala Windya R., M.Psi </a:t>
            </a:r>
            <a:r>
              <a:rPr lang="id-ID" smtClean="0"/>
              <a:t/>
            </a:r>
            <a:br>
              <a:rPr lang="id-ID" smtClean="0"/>
            </a:br>
            <a:r>
              <a:rPr lang="id-ID" smtClean="0"/>
              <a:t>Psikolog </a:t>
            </a:r>
            <a:br>
              <a:rPr lang="id-ID" smtClean="0"/>
            </a:br>
            <a:r>
              <a:rPr lang="id-ID" smtClean="0"/>
              <a:t>Biro Psikologi Kalyananda</a:t>
            </a:r>
            <a:endParaRPr lang="id-ID"/>
          </a:p>
        </p:txBody>
      </p:sp>
      <p:sp>
        <p:nvSpPr>
          <p:cNvPr id="16" name="Text Placeholder 15"/>
          <p:cNvSpPr>
            <a:spLocks noGrp="1"/>
          </p:cNvSpPr>
          <p:nvPr>
            <p:ph type="body" sz="half" idx="2"/>
          </p:nvPr>
        </p:nvSpPr>
        <p:spPr>
          <a:xfrm>
            <a:off x="357158" y="1500174"/>
            <a:ext cx="3857652" cy="2286016"/>
          </a:xfrm>
        </p:spPr>
        <p:txBody>
          <a:bodyPr>
            <a:normAutofit/>
          </a:bodyPr>
          <a:lstStyle/>
          <a:p>
            <a:endParaRPr lang="id-ID" sz="5400" smtClean="0">
              <a:solidFill>
                <a:srgbClr val="00B050"/>
              </a:solidFill>
              <a:latin typeface="Berlin Sans FB Demi" pitchFamily="34" charset="0"/>
            </a:endParaRPr>
          </a:p>
          <a:p>
            <a:r>
              <a:rPr lang="id-ID" sz="5400" smtClean="0">
                <a:solidFill>
                  <a:srgbClr val="00B050"/>
                </a:solidFill>
                <a:latin typeface="Berlin Sans FB Demi" pitchFamily="34" charset="0"/>
              </a:rPr>
              <a:t>ATTITUDE?!</a:t>
            </a:r>
            <a:endParaRPr lang="id-ID" sz="5400" smtClean="0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20" name="Vertical Scroll 19"/>
          <p:cNvSpPr/>
          <p:nvPr/>
        </p:nvSpPr>
        <p:spPr>
          <a:xfrm flipH="1">
            <a:off x="3929058" y="928670"/>
            <a:ext cx="4286280" cy="5143536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id-ID" sz="3200" smtClean="0"/>
              <a:t>Your </a:t>
            </a:r>
            <a:r>
              <a:rPr lang="id-ID" sz="3200" smtClean="0">
                <a:latin typeface="Berlin Sans FB Demi" pitchFamily="34" charset="0"/>
              </a:rPr>
              <a:t>attitude</a:t>
            </a:r>
            <a:r>
              <a:rPr lang="id-ID" sz="3200" smtClean="0"/>
              <a:t> </a:t>
            </a:r>
          </a:p>
          <a:p>
            <a:pPr algn="ctr"/>
            <a:r>
              <a:rPr lang="id-ID" sz="3200" smtClean="0"/>
              <a:t>is like a price tag, </a:t>
            </a:r>
          </a:p>
          <a:p>
            <a:pPr algn="ctr"/>
            <a:r>
              <a:rPr lang="id-ID" sz="3200" smtClean="0"/>
              <a:t>it shows how </a:t>
            </a:r>
            <a:r>
              <a:rPr lang="id-ID" sz="3200" smtClean="0">
                <a:latin typeface="Berlin Sans FB Demi" pitchFamily="34" charset="0"/>
              </a:rPr>
              <a:t>valuable</a:t>
            </a:r>
            <a:r>
              <a:rPr lang="id-ID" sz="3200" smtClean="0"/>
              <a:t> you are</a:t>
            </a:r>
            <a:endParaRPr lang="id-ID" sz="3200"/>
          </a:p>
        </p:txBody>
      </p:sp>
      <p:pic>
        <p:nvPicPr>
          <p:cNvPr id="3074" name="Picture 2" descr="E:\1 LAIN-LAIN\Pembekalan KKN\download (1)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28890">
            <a:off x="6064218" y="3333732"/>
            <a:ext cx="2361792" cy="2937552"/>
          </a:xfrm>
          <a:prstGeom prst="rect">
            <a:avLst/>
          </a:prstGeom>
          <a:noFill/>
        </p:spPr>
      </p:pic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9A0-44A7-4EBD-B314-E3D68A5DCB06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half" idx="2"/>
          </p:nvPr>
        </p:nvSpPr>
        <p:spPr>
          <a:xfrm>
            <a:off x="357158" y="1500174"/>
            <a:ext cx="3857652" cy="2286016"/>
          </a:xfrm>
        </p:spPr>
        <p:txBody>
          <a:bodyPr>
            <a:normAutofit/>
          </a:bodyPr>
          <a:lstStyle/>
          <a:p>
            <a:endParaRPr lang="id-ID" sz="5400" smtClean="0">
              <a:solidFill>
                <a:srgbClr val="00B050"/>
              </a:solidFill>
              <a:latin typeface="Berlin Sans FB Demi" pitchFamily="34" charset="0"/>
            </a:endParaRPr>
          </a:p>
          <a:p>
            <a:r>
              <a:rPr lang="id-ID" sz="5400" smtClean="0">
                <a:solidFill>
                  <a:srgbClr val="00B050"/>
                </a:solidFill>
                <a:latin typeface="Berlin Sans FB Demi" pitchFamily="34" charset="0"/>
              </a:rPr>
              <a:t>ATTITUDE?!</a:t>
            </a:r>
            <a:endParaRPr lang="id-ID" sz="5400" smtClean="0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20" name="Vertical Scroll 19"/>
          <p:cNvSpPr/>
          <p:nvPr/>
        </p:nvSpPr>
        <p:spPr>
          <a:xfrm flipH="1">
            <a:off x="3929058" y="928670"/>
            <a:ext cx="4286280" cy="5143536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id-ID" sz="3200" smtClean="0">
                <a:hlinkClick r:id="rId2" action="ppaction://hlinkfile"/>
              </a:rPr>
              <a:t>Attitude.wmv</a:t>
            </a:r>
            <a:endParaRPr lang="id-ID" sz="3200"/>
          </a:p>
        </p:txBody>
      </p:sp>
      <p:pic>
        <p:nvPicPr>
          <p:cNvPr id="3074" name="Picture 2" descr="E:\1 LAIN-LAIN\Pembekalan KKN\download (1)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28890">
            <a:off x="6064218" y="3333732"/>
            <a:ext cx="2361792" cy="2937552"/>
          </a:xfrm>
          <a:prstGeom prst="rect">
            <a:avLst/>
          </a:prstGeom>
          <a:noFill/>
        </p:spPr>
      </p:pic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9A0-44A7-4EBD-B314-E3D68A5DCB06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  <a:solidFill>
            <a:schemeClr val="accent4"/>
          </a:solidFill>
        </p:spPr>
        <p:txBody>
          <a:bodyPr>
            <a:normAutofit/>
          </a:bodyPr>
          <a:lstStyle/>
          <a:p>
            <a:r>
              <a:rPr lang="id-ID" sz="3600" b="1" smtClean="0">
                <a:latin typeface="+mn-lt"/>
              </a:rPr>
              <a:t>Kompetensi mahasiswa</a:t>
            </a:r>
            <a:endParaRPr lang="id-ID" sz="3600" b="1">
              <a:latin typeface="+mn-lt"/>
            </a:endParaRPr>
          </a:p>
        </p:txBody>
      </p:sp>
      <p:pic>
        <p:nvPicPr>
          <p:cNvPr id="2050" name="Picture 2" descr="E:\1 LAIN-LAIN\Pembekalan KKN\images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68" y="1500174"/>
            <a:ext cx="4500562" cy="4726617"/>
          </a:xfrm>
          <a:prstGeom prst="rect">
            <a:avLst/>
          </a:prstGeom>
          <a:noFill/>
        </p:spPr>
      </p:pic>
      <p:sp>
        <p:nvSpPr>
          <p:cNvPr id="7" name="Left Arrow 6"/>
          <p:cNvSpPr/>
          <p:nvPr/>
        </p:nvSpPr>
        <p:spPr>
          <a:xfrm>
            <a:off x="5357818" y="2285992"/>
            <a:ext cx="2428892" cy="785818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smtClean="0"/>
              <a:t>ketrampilan</a:t>
            </a:r>
            <a:endParaRPr lang="id-ID" sz="2400"/>
          </a:p>
        </p:txBody>
      </p:sp>
      <p:sp>
        <p:nvSpPr>
          <p:cNvPr id="8" name="Left Arrow 7"/>
          <p:cNvSpPr/>
          <p:nvPr/>
        </p:nvSpPr>
        <p:spPr>
          <a:xfrm>
            <a:off x="6643702" y="4214818"/>
            <a:ext cx="1785950" cy="78581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smtClean="0"/>
              <a:t>sikap</a:t>
            </a:r>
            <a:endParaRPr lang="id-ID" sz="2400"/>
          </a:p>
        </p:txBody>
      </p:sp>
      <p:sp>
        <p:nvSpPr>
          <p:cNvPr id="9" name="Left Arrow 8"/>
          <p:cNvSpPr/>
          <p:nvPr/>
        </p:nvSpPr>
        <p:spPr>
          <a:xfrm flipH="1">
            <a:off x="357158" y="4214818"/>
            <a:ext cx="2428892" cy="785818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smtClean="0"/>
              <a:t>pengetahuan</a:t>
            </a:r>
            <a:endParaRPr lang="id-ID" sz="240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D69B6-210B-47D9-A560-74FC0B2E7367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  <a:solidFill>
            <a:schemeClr val="accent5"/>
          </a:solidFill>
        </p:spPr>
        <p:txBody>
          <a:bodyPr>
            <a:normAutofit/>
          </a:bodyPr>
          <a:lstStyle/>
          <a:p>
            <a:r>
              <a:rPr lang="id-ID" sz="3600" b="1" smtClean="0">
                <a:latin typeface="+mn-lt"/>
              </a:rPr>
              <a:t>Komponen attitude</a:t>
            </a:r>
            <a:endParaRPr lang="id-ID" sz="3600" b="1">
              <a:latin typeface="+mn-lt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500034" y="1571612"/>
          <a:ext cx="5072098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ontent Placeholder 5"/>
          <p:cNvSpPr>
            <a:spLocks noGrp="1"/>
          </p:cNvSpPr>
          <p:nvPr>
            <p:ph idx="1"/>
          </p:nvPr>
        </p:nvSpPr>
        <p:spPr>
          <a:xfrm>
            <a:off x="5286380" y="1600200"/>
            <a:ext cx="3400420" cy="4525963"/>
          </a:xfrm>
        </p:spPr>
        <p:txBody>
          <a:bodyPr>
            <a:normAutofit/>
          </a:bodyPr>
          <a:lstStyle/>
          <a:p>
            <a:r>
              <a:rPr lang="id-ID" smtClean="0"/>
              <a:t>Pikiran, emosi, dan sikap tidak terlihat tetapi mempengaruhi perilaku.</a:t>
            </a:r>
          </a:p>
          <a:p>
            <a:endParaRPr lang="id-ID" smtClean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8770-CD0B-4898-8346-852FE237FABB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  <a:solidFill>
            <a:schemeClr val="accent5"/>
          </a:solidFill>
        </p:spPr>
        <p:txBody>
          <a:bodyPr>
            <a:normAutofit/>
          </a:bodyPr>
          <a:lstStyle/>
          <a:p>
            <a:r>
              <a:rPr lang="id-ID" sz="3600" b="1" smtClean="0">
                <a:latin typeface="+mn-lt"/>
              </a:rPr>
              <a:t>Komponen attitude</a:t>
            </a:r>
            <a:endParaRPr lang="id-ID" sz="3600" b="1">
              <a:latin typeface="+mn-lt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0" y="1357298"/>
          <a:ext cx="4572032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786314" y="2928934"/>
          <a:ext cx="3929090" cy="3340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Bent-Up Arrow 15"/>
          <p:cNvSpPr/>
          <p:nvPr/>
        </p:nvSpPr>
        <p:spPr>
          <a:xfrm flipV="1">
            <a:off x="2928926" y="1785926"/>
            <a:ext cx="3643338" cy="928694"/>
          </a:xfrm>
          <a:prstGeom prst="bentUpArrow">
            <a:avLst>
              <a:gd name="adj1" fmla="val 15799"/>
              <a:gd name="adj2" fmla="val 20231"/>
              <a:gd name="adj3" fmla="val 36244"/>
            </a:avLst>
          </a:prstGeom>
          <a:ln>
            <a:prstDash val="sys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A373-9A0C-475A-97F1-CA60CCCD2CED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1472" y="2357430"/>
            <a:ext cx="8229600" cy="42148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d-ID" sz="2400"/>
              <a:t>Jagalah </a:t>
            </a:r>
            <a:r>
              <a:rPr lang="id-ID" sz="2400" b="1">
                <a:solidFill>
                  <a:srgbClr val="0070C0"/>
                </a:solidFill>
              </a:rPr>
              <a:t>PIKIRANMU</a:t>
            </a:r>
            <a:r>
              <a:rPr lang="id-ID" sz="2400"/>
              <a:t>, karena </a:t>
            </a:r>
            <a:r>
              <a:rPr lang="id-ID" sz="2400" smtClean="0"/>
              <a:t>ia akan </a:t>
            </a:r>
            <a:r>
              <a:rPr lang="id-ID" sz="2400"/>
              <a:t>menjadi </a:t>
            </a:r>
            <a:r>
              <a:rPr lang="id-ID" sz="2400" smtClean="0"/>
              <a:t>ucapanmu</a:t>
            </a:r>
          </a:p>
          <a:p>
            <a:pPr>
              <a:buNone/>
            </a:pPr>
            <a:endParaRPr lang="id-ID" sz="2400"/>
          </a:p>
          <a:p>
            <a:pPr>
              <a:buNone/>
            </a:pPr>
            <a:r>
              <a:rPr lang="id-ID" sz="2400" smtClean="0"/>
              <a:t>Jagalah </a:t>
            </a:r>
            <a:r>
              <a:rPr lang="id-ID" sz="2400" b="1">
                <a:solidFill>
                  <a:schemeClr val="accent6">
                    <a:lumMod val="75000"/>
                  </a:schemeClr>
                </a:solidFill>
              </a:rPr>
              <a:t>UCAPANMU</a:t>
            </a:r>
            <a:r>
              <a:rPr lang="id-ID" sz="2400"/>
              <a:t>, karena </a:t>
            </a:r>
            <a:r>
              <a:rPr lang="id-ID" sz="2400" smtClean="0"/>
              <a:t>ia akan </a:t>
            </a:r>
            <a:r>
              <a:rPr lang="id-ID" sz="2400"/>
              <a:t>menjadi </a:t>
            </a:r>
            <a:r>
              <a:rPr lang="id-ID" sz="2400" smtClean="0"/>
              <a:t>tindakanmu</a:t>
            </a:r>
          </a:p>
          <a:p>
            <a:pPr>
              <a:buNone/>
            </a:pPr>
            <a:endParaRPr lang="id-ID" sz="2400"/>
          </a:p>
          <a:p>
            <a:pPr>
              <a:buNone/>
            </a:pPr>
            <a:r>
              <a:rPr lang="id-ID" sz="2400" smtClean="0"/>
              <a:t>Jagalah </a:t>
            </a:r>
            <a:r>
              <a:rPr lang="id-ID" sz="2400" b="1">
                <a:solidFill>
                  <a:schemeClr val="accent4"/>
                </a:solidFill>
              </a:rPr>
              <a:t>TINDAKANMU</a:t>
            </a:r>
            <a:r>
              <a:rPr lang="id-ID" sz="2400"/>
              <a:t>, karena </a:t>
            </a:r>
            <a:r>
              <a:rPr lang="id-ID" sz="2400" smtClean="0"/>
              <a:t>ia akan menjadi kebiasaanmu</a:t>
            </a:r>
          </a:p>
          <a:p>
            <a:pPr>
              <a:buNone/>
            </a:pPr>
            <a:endParaRPr lang="id-ID" sz="2400" smtClean="0"/>
          </a:p>
          <a:p>
            <a:pPr>
              <a:buNone/>
            </a:pPr>
            <a:r>
              <a:rPr lang="id-ID" sz="2400" smtClean="0"/>
              <a:t>Jagalah </a:t>
            </a:r>
            <a:r>
              <a:rPr lang="id-ID" sz="2400" b="1">
                <a:solidFill>
                  <a:srgbClr val="00B050"/>
                </a:solidFill>
              </a:rPr>
              <a:t>KEBIASAANMU</a:t>
            </a:r>
            <a:r>
              <a:rPr lang="id-ID" sz="2400"/>
              <a:t>, karena </a:t>
            </a:r>
            <a:r>
              <a:rPr lang="id-ID" sz="2400" smtClean="0"/>
              <a:t>ia akan </a:t>
            </a:r>
            <a:r>
              <a:rPr lang="id-ID" sz="2400"/>
              <a:t>menjadi </a:t>
            </a:r>
            <a:r>
              <a:rPr lang="id-ID" sz="2400" smtClean="0"/>
              <a:t>karaktermu</a:t>
            </a:r>
          </a:p>
          <a:p>
            <a:pPr>
              <a:buNone/>
            </a:pPr>
            <a:endParaRPr lang="id-ID" sz="2400"/>
          </a:p>
          <a:p>
            <a:pPr>
              <a:buNone/>
            </a:pPr>
            <a:r>
              <a:rPr lang="id-ID" sz="2400" smtClean="0"/>
              <a:t>Jagalah </a:t>
            </a:r>
            <a:r>
              <a:rPr lang="id-ID" sz="2400" b="1">
                <a:solidFill>
                  <a:srgbClr val="0070C0"/>
                </a:solidFill>
              </a:rPr>
              <a:t>KARAKTERMU</a:t>
            </a:r>
            <a:r>
              <a:rPr lang="id-ID" sz="2400"/>
              <a:t>, karena </a:t>
            </a:r>
            <a:r>
              <a:rPr lang="id-ID" sz="2400" smtClean="0"/>
              <a:t>ia akan </a:t>
            </a:r>
            <a:r>
              <a:rPr lang="id-ID" sz="2400"/>
              <a:t>menjadi </a:t>
            </a:r>
            <a:r>
              <a:rPr lang="id-ID" sz="2400" smtClean="0">
                <a:solidFill>
                  <a:srgbClr val="C00000"/>
                </a:solidFill>
              </a:rPr>
              <a:t>NASIBMU</a:t>
            </a:r>
            <a:r>
              <a:rPr lang="id-ID" sz="2400" smtClean="0"/>
              <a:t>.</a:t>
            </a:r>
            <a:br>
              <a:rPr lang="id-ID" sz="2400" smtClean="0"/>
            </a:br>
            <a:endParaRPr lang="id-ID" sz="2400"/>
          </a:p>
        </p:txBody>
      </p:sp>
      <p:pic>
        <p:nvPicPr>
          <p:cNvPr id="4098" name="Picture 2" descr="E:\1 LAIN-LAIN\Pembekalan KKN\images (2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57166"/>
            <a:ext cx="2924176" cy="1722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EFE5-3C28-420B-9167-44FEF30D5BD8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 (16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3221" y="785794"/>
            <a:ext cx="4631153" cy="5000659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28596" y="3946547"/>
            <a:ext cx="3786214" cy="2411411"/>
          </a:xfrm>
        </p:spPr>
        <p:txBody>
          <a:bodyPr>
            <a:normAutofit/>
          </a:bodyPr>
          <a:lstStyle/>
          <a:p>
            <a:r>
              <a:rPr lang="id-ID" sz="2800" smtClean="0">
                <a:solidFill>
                  <a:schemeClr val="accent6">
                    <a:lumMod val="50000"/>
                  </a:schemeClr>
                </a:solidFill>
                <a:latin typeface="Berlin Sans FB Demi" pitchFamily="34" charset="0"/>
              </a:rPr>
              <a:t>Sikap adalah </a:t>
            </a:r>
          </a:p>
          <a:p>
            <a:r>
              <a:rPr lang="id-ID" sz="2800" smtClean="0">
                <a:solidFill>
                  <a:schemeClr val="accent6">
                    <a:lumMod val="50000"/>
                  </a:schemeClr>
                </a:solidFill>
                <a:latin typeface="Berlin Sans FB Demi" pitchFamily="34" charset="0"/>
              </a:rPr>
              <a:t>hal kecil yang dapat memberikan perubahan besar.</a:t>
            </a:r>
            <a:endParaRPr lang="id-ID" sz="2800">
              <a:solidFill>
                <a:schemeClr val="accent6">
                  <a:lumMod val="50000"/>
                </a:schemeClr>
              </a:solidFill>
              <a:latin typeface="Berlin Sans FB Dem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6484-9F19-4CCF-AA6C-A121766EC4DA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d-ID" smtClean="0">
                <a:solidFill>
                  <a:srgbClr val="0070C0"/>
                </a:solidFill>
                <a:latin typeface="Berlin Sans FB Demi" pitchFamily="34" charset="0"/>
              </a:rPr>
              <a:t>KULIAH</a:t>
            </a:r>
            <a:r>
              <a:rPr lang="id-ID" smtClean="0">
                <a:latin typeface="Berlin Sans FB Demi" pitchFamily="34" charset="0"/>
              </a:rPr>
              <a:t> </a:t>
            </a:r>
            <a:r>
              <a:rPr lang="id-ID" smtClean="0">
                <a:solidFill>
                  <a:srgbClr val="00B050"/>
                </a:solidFill>
                <a:latin typeface="Berlin Sans FB Demi" pitchFamily="34" charset="0"/>
              </a:rPr>
              <a:t>KERJA</a:t>
            </a:r>
            <a:r>
              <a:rPr lang="id-ID" smtClean="0">
                <a:latin typeface="Berlin Sans FB Demi" pitchFamily="34" charset="0"/>
              </a:rPr>
              <a:t> </a:t>
            </a:r>
            <a:r>
              <a:rPr lang="id-ID" smtClean="0">
                <a:solidFill>
                  <a:srgbClr val="FFC000"/>
                </a:solidFill>
                <a:latin typeface="Berlin Sans FB Demi" pitchFamily="34" charset="0"/>
              </a:rPr>
              <a:t>NYATA</a:t>
            </a:r>
            <a:endParaRPr lang="id-ID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9</a:t>
            </a:fld>
            <a:endParaRPr lang="id-ID"/>
          </a:p>
        </p:txBody>
      </p:sp>
      <p:sp>
        <p:nvSpPr>
          <p:cNvPr id="5124" name="AutoShape 4" descr="data:image/jpeg;base64,/9j/4AAQSkZJRgABAQAAAQABAAD/2wCEAAkGBhISERQUEhQUFBQUFRUUFBQVFBQUFRQUFRQVFBQUFRUXHCYeFxkkGRUWHy8gJSgpLCwsFR4xNTAqNScrLCoBCQoKDgwOGg8PGiwkHyQsLCwpKSwpKSwsLCwsKSwsLCwsKSwsKSksLCwsLCwpLCwsKSksLCkpKSwpLCwsLCwpLP/AABEIARMAtwMBIgACEQEDEQH/xAAcAAABBQEBAQAAAAAAAAAAAAACAAEDBAUGBwj/xAA7EAACAQIEAwYDBwIHAQEBAAABAhEAAwQSITEFQVEGEyJhcYEykaEHFCNCscHwUtEzYnKCouHxkkMV/8QAGQEAAwEBAQAAAAAAAAAAAAAAAAEDAgQF/8QAJREBAQACAgEEAgIDAAAAAAAAAAECESExAxIyQWEiUQQTI/Dx/9oADAMBAAIRAxEAPwDsOFjwD0rXsisrhg8IrXtCqppQKNaZRRkUgcUgKQp6AAilR0IFMGihijAp8tARkVGamuVEBQCApEUUUooAMtIijpmoCEihIqQihagImFRzRsaArrSMLrUVTE1GRQEJFKiIpqAfhw8IrVtCszh48IrVtUySCpFFABUkUgACjikKeKAQFCRRAUqYAdqSHSnVIp6RhYVHlqU0EUyDSNEaGgEKZqemagIzQsaJxQUBGyVGW61YIqJ1pGjao2qWo7goJEaVI01M0uBGgrTtis/BDQVooKCSrRUCJ51IBSMlp6QFKgipUwHOiigBIpqIimoBiKjapqiIoBU0U9NNACaY05pEUBHFMac01AATQNRmgamAGo2qQ0BFAQsKVO1KkabBjQVooKoYQaCtBKZDFEDTLRUgKmppolNANNKhinFAJqakTTUA5oGNSVG4oBULCnBpGgIzSJpzTGgANNTmhoAXoDRk0BoADQk0TCoyaYA1KmNKkazhNhWglUMKNqvpTJKKemBpyKAalSFV8RxC1b+N0X1YfpSt0axSmspe1WEmO/QHzzKPmRFX7eKRhKujDqrKw+holl6GtJopopU1BHJoHp2NMaAGkTT0xoAaE0VIigI2oGo2NRmgBNCxomoGNAMTUTVIajagwE0qTClQFvDVeWqOHq6lMklVMXxdF0EM3QHT3NVMTiC+YfIexMn6VWvg5gwgR1I6RsPc15/l/ma4xdeH8f8AahxbjLspGeAdwAR8/wDuucxGICiMwbXkefOINbOMXRhmEEAc9t+m+9cvxfDSG1XWJiSRlgdK5P7ZlfyX/r10xL9w520O5IBMjWs7GWWJzEDXyFLHoyEkGJ9dI9aznvOd2J6a10467iNlbnCu0uJw5m1edYPwklkPqh0I9q9O7JfaNbxRFq8BavHRYP4dw9FJ+Fv8p35E7V4a/n1Gn61GRv7/AK/2q+OVidxlfVDCmr587Idsb+EvIe8drUjvLZYsrJPigHZo2I6dNK+gswIBBkEAgjmDqD8q6ccto2aMaQpppU2SNCTSNMxoMDUJp2NATQQSaEmnmhegwk0BNJmoWNAKlQ0qAu4apsVeCoSTA2naJqHD1m8SJfFKGjurNrvD0N1yyqT/AKUQkedyeQqXmy9OFrfjx3lIsK87An/ivKN/1iqXE+IpaXM7IgjQs36AamuW7QfaD8SYbYad8fr3Y/c15/jOINceBnu3D6u3v0FeVj/GuXOXDtvlk4nLteJ9vsOPhVn6eCB+bmxnmOXKuWx/2gMT4bKAeZO9R4fsZibgz3YtJE/1NHtoKis8AtAkAZm5Fj9YOldE8Xin2z/lv0pXuO3LwJNsADUnX51mnGjmpHprWnicI6sQoAG2YnXz02qo+CEfv51XGYsWZI1vKdmHodP1pyv89ap38GR51Al9l2Ptyrfo/THq/bUVta94+zPjf3jAICfFYPct1hQDbP8A8ED/AGGvn6xjQd9P0969T+xZ4vYlQTle1buRyzI5Un1i4PrW8OLpjPmPVzQzTmhNXRI0LGlNCTQAtQMadjUbGgFmoXNCWoc1BhahY0zGgJoI80qFjSoNpYeuG+0vijWlNsaHEOoPU20tqWHoTAPkTXcWK4/7Ruy74q5hXVwgts3eE8kYDMwHMiBpzmpeWbnKmHFef8M7P38YSLcBVI7y4R4U8gPzN5V6Twrs3ZwtgpbGpEs5+Nm6sefpyp+DYVEQ2bShLaaAAyZ3LMebmCSatcbxa2rMMSGcQqrOY+kbDzrnz5unT4/xm2fiHV7DI2gGmb12riOKW0tDSGj4xOqsOc+dVuOcXvRly5U6sZJ8wuw+tQcKTviUzDNcga+WgqepItu1o2cMjW7pePAUI65bgMfUVlXuHErorGddFP8A7VvtajYVxb/qsoGHmP8AusWxh2uz3l3IN4LxPtOtbxk7rGVvUVcRhyJ0NZ2Iw86jf9a08WCh8L5h86rW3k6/w1aWfDnsvyyyhr0j7EeJlca1o7XLLx5FGRiPkDXn2JJVq6DsP2sXAX2vGwLrZCinPkKhiC0aEEkAD/2txOz4fSBoGrN7N9obeNw637U5WJBB+JWXRlP82IrReqJ6CDUbGnJoC1MBuPUOeiuPUVAOTSLUM0BagHNRXDR5qivUBGz09QzSoNvYeuR4zxk4q2DaMIHMEqVbMh5EkgiQOXIeldbYauK7Q4E2jcykqBfW6uXTS4NR5eJG+dc/myuOtOnwYY5erfa12V0zjcyOc+X7GrXHuKpYBYobtw6IgWWY9FEaDaTsKHstdFwXCsEi4wnkfCpHtBpsZjIulLoADLE/5tSa58ruunDHU08l41exN67N6EXfu05eRPM+dXux3A7j30OsIcxPQDUD1rY4lbm73drxtMeQOnM13mD4atjDhVABCyx5ljqSaWWXGocx1d7eSdv8S1zEsD+WR9dawrKEQ8TpHmDz9DW72uGa6W5k79awbNyDVcOMYj5PdQjCayCddTJ185pltGaui3PSo7wgU/Uz6VbG2QVzcxvVS2tXnb8M+ZH61StLVN8J65e3fYxbIwDk7NiHK+gS2p+oPyrvGNYnY/hJwuCsWWEMqS46O5LuPYsR7Vqtcqs6Ry5pmqNjRNUczp/JpkB6A0RGvt+8VE0wfL9t6CM7UDGkQelBcNBmL0Fx9KYn9vrtUTNQCWlT296VMNvDGs3tRwnvrT5TDFCs9NQyn2I/5GtGxtUoapZ4+qaUwzuGW44zsXduWh3NxSrDxgxo6HTQ84hfnVvi9l7uylmB0PntvW1icMqwZAImBpzIMA79aDKqgmY0/WuHV6r0ZZeY5jukwlt794hnUaDkW5KPLn71qDjNvD4Ze+uKbt5JyswBz3BmIg+se1clxpnxeLFqfw7fjMbQCB8ySB711N/gGGdc5sW3uIqjOyyRG0E89q1ILddvJ+0eOGYg6a1hvpBBkV1vGOELee4/9MxOxVYn9RXMX8NlMHkNI6EAyPnVsZqOXO7qwjgioblPYePD8qZhRrk7eEN5DlA6yfl/7Xa/Zb2T76/94uD8KwQROz3tCo8wujH/AG9asdguyOHxtu6b2cd2yBGRsp1DlgZBBnw8uVeocK4Vaw1pbNlcqLPMkkndmJ3J/nKq44oZZL5NQXFMyKlNMxqqSBrZnSBpt58j7EChbMCDAO0jbXWT7kk1KTUbGgKrSNhA9dRqDvHkKicmdgImIPWeXuanutVZ3pALMQSQAZjSf8pU/Q0AuaRGgGms8yTNNcu1AbutLZiW8wjbSffmvyO1JbmntUTNTB6NhZVqVQO8CaejYdFZOlLNUVttKlRaAjv2lcQwJ1DCCRBBkGfas3G4ZjKjnp6aVthKp4+1oWHIa/3qHlx3NujwZ6unG2WtYa5fu3GAUG2gHXKcx16kkH0HnSxHaq8bDFLTFGBEyqGCIkBtTqatcM4eLuIuNcBZUNp7YO2Yi5Onka0+NXFKN4U23ZR85qWOUkdGWO7y8hxXFnRSFDaliZywAxkj9fnWLfxzuQY208ugrpOKJuTEyToBGh6fKsC6mpquOSOeGkNmSYO8Ej9alXmfKg216USncdTHpTZ6e4/Z5wQ4fBpnEPdPesOYzABAf9oHzNdNFZvZriiYnC2rqbFQpH9LJ4HU+hB+laJq8c97OtAxpwaFzQQGaoLr0zNUL0jR3LtVjco2qO4KQQXrtQ95rQ4g1ADFI1stQBqia7QI3OgLF0yNKeoA9KgOutWoFSIKnyVHevonxsq/6mA/WmSRBTPbBB6GsziXaWxZTMzCfyrOUtOuk8vOquL7RFLRuMbaqFLkiWgdBOhMwPM6ClllJOWscbbwG9mstBWV/rEbcp5702Jxdsr4gDppt7VcfD3ThhcujxZVLDcjNJYe3hHtXPXnDECJkgZl5CQdq4sr6ctO/C+rHbjuP4oM5CiAN+pnb+9cniRE6V1Pa7CjD3FzMxzp4fBMx4SJzRp/auYx1zI2XLJEGT5gNt71bFLO39KVw/WmR6Bj1qMyxCjn/DW0rdPSvsn7UraV7N5gltybisxhVY7yeQIj3Uda9VS6GAZSGU6ggggjqCNDXzwj5cn/AMmOh2j6Vd4N2oxOFb8K4QJ1VpyH/Up0J31EHTeqTJLT3nNTMa4vgv2j2rkLeCox/NbOdD/t+IfWuts4lXXNbYOp/MpkfMVre2SZaguVM7VBcNAQmoLxmid6rXXpGC8KqvZq1yoSKWgrm1Qi3U7vFRzQFczSqRhSo0Gn2x7WGwhSz/iHTMNYOnhWJ8UddvXSuV7D3Vd3a6A9xmAzPzXYxzYnef71Ru8Ne5bZkEg5FAJJmZ18XnrPLMdd6rdicFeuXybef8NkJ0XTUiGJIyjc6fU1zXeXNunTvHHicuh45wi3cxX4mRLKZTKjLMmSAU8RO41G09AaPhGOGJxj2SALdzue7XxQEskELEahgrH2862u2l0WbdwKuZmTLOzS0Znnfl16Cs37OR3aBnBkufEZLEhSPEOYMnXkYqcxt7rdzk6juePXWSxkTUuRbG5MtJJA3JMH5+lcfemze7uJIMmQPhgENAJEHxaCdQa6hMt64M+YlGZshTwS0BTPLKFG/OeornftDw7C394tT31vMAASQ9k/4ikctNZ6nzqvkwmU0n4s/Tfpy/a8C8iKJL22uEQCRlOUzPSuK7RX1ZrZWP8ACQe4EftWo/aVWu4YycgVxc22dhMRvoB8q5XEk5mEyFJA9JrHjxs7X8uUs4Qu9WbWAcAMdC2w2IHIzyqa3wZhZ75/CDraBGtyDGYdFnYnQxU+HxBcS25MepArpcdQMp0Eg+YMjQyPpQ27YMyN9vM9I9auYizoY32mPXeNtjUJtOkBhoARmHnyP0pUYhRNDy1EyDI3mI5b/Kis3rqmUdhMfCxAJiR8J1omXLpAmRpOum4PvP7USMGEknqfM68zS57PU6b3Ce3uMswGfvk/pueI+zjxD6+ldzwvtrh74gnurkxkciCeivsfoa8qUhWBJMMI0gQddo23OnpWm1knL3cFSDOY6+XI9D8vetS1myPVbpqvcauB4X2nu4Y5XJdNJRiTAImVblHpFdfw3jlrEqTbJkbqwhh5xzHnWt7Z0tl6A3Ka4ag7yKAmjXWkxqAYimNyjYSF6eqr3aVAZPZDjSo72LpLF2tBSeai2R8hlb5113Z7AGzZvNajW8xNw6+BVGUBTuR4vL12rybG50dbqmMhAkbqdYMf7jHoa9f7P8SX7irExmWInvN5J2+Jt5jcxULPlWX4ct2t7Rd5aJlWcO4OT4VAOUA+I6862uzd5e5trvdS2rFVWfjOYsd5AEaeUnywb+HQrnzEMmYuoGcd6zEMCxJTKcwzHWNo+GrGFxmV7WigAMIYNkDAAq5ZQSw0EyJAAExU7Z8LY4/NdJ//AEryXWQBiNy6FQqgm5FvUwzeEQOk7RrSZnuXPxGgBWJVlLFly5ocfD4VhssbnlWhhr1x0QN4xORmZRcS2pyhfERA/M06aZaocR4hatg37gyIJV2DQWX4tS2YZtF2XXNHOiZaH9ceTdrOH9zfchMqOxKifhJ305CZioeG4EZBfvj8LMwRJIN91iVkai2JGZh6DXbfx/FxirwOIR/u9s/4KkLd8WzXrhG/PKPTQ61S7UcRF9xlUILdtVQflW2B4QoA0WP+9Zrpl46Qu1fHYy5eYlzOgAgBQANAqqsAKBAAqiEgZRmkHNJAEHaAOkcqj79wvPy16cpOs1Mll4zEMsE9YzDQa/1bmR5UumU85jBEQGMg9I5bc6vC4MgJ0GhPlrE+lZeFxAF0gkGFyysxvvtrqY9qs8QulkYDUjeDrlOx815Uuz6DYbvM0eEACSObZiQT7D/lUdgQSqk6F/CNIiIYE84Yba7jnWtwLh+UMCQSQCREwYiDWRibbW7mYTGgMb8p9yAPlR3wN65RXkMZQZIMjXQcyIPOdJqXD3Lg0g6idyJA1nX0n2qTiAEnQagHcHL1159KWAXMYALECSIOuheRzOg9dDRzIfFqbIScpgnSV1EgnYTBmY2135TUGE4g9pg1skFWhdI06GPWKvYRA6sOckTA1gqABMayTMkadKzcAgLOeYYEen8FZxu2s5qPSuEcbW+uulwDxL+6+VTXNTNcFhuK9y6MBsdQPkQfUTXchwwDAyDqD1BqnaRyNaFlNEtK5coCDY0qie9JpUBxHEbpDRv4YZeREzrHpXedm0NzC23usBbtPnK5BlJtgZUHM7gQOZknwmvNluS2gzEkRv1jLpzOvzr0rWxgB4QyXFuFzdIPhmNWBkOrAARqS3Q1LK2dLY4y81k4Tibfe0i5ltgFcsfAozZ7Xd/nLE+jZpOxjpsQES7YJyssaI2hRkVgbcHQ6lmzEagiZJrjeyqFsTbMWzayOzloyZP/ANGdtxczR5zlA0rpe2PE72HyXbToq90USIIIdcoCrH+ICbkk8y06EAzs5Wl43/v/AEPGeK2sIWf8Q3LgtsEJ7y6M5z5SwAAdgQZInK3U1w3EuN38XiFF4+EZnW1JIDrqcxOrMY3PWtvB3HuYNnOgW4p7wLL7MGcMwzF/ESSTJ02gAc69hbN2xdzBgHAbKDBtgAM4J8pgeWtUxmqllfUjw+EuXLiJalnuEKYb4iWMEjcLlI36UWKVUutaLeFTcBYLOXdeWrDSPkdK6HtPabBLa7lspCBQykZswUB7mnwyWWOeh6iOPvyFMgGCQCTJJIJ0I+IbHX963pPa93TprlySitbMGGDRqC8mSOenw01pQCHnW3EsgD+KSU1kDWIO/wAPnWhwi4brCzcVnCqEt5WJdGEFTbHUMfh2M8t6g4pgGsqcqyLpZVdSSDDQbcAwCCAY13EUNfbHsnMZmDJ0JgAHX9oj/TVgAwDzEc99JMg8tD1qLC5g6wRE5paANNy/URPzI3q1IAWApWSTuSYgZTzACkQPOd9is64bvZ0whJgksSZO/r/am4rhoIdQCplbg8iNDPUbg1TwOLNtWhsuVs6tzBBBB8zqR7Vo4TxLbVj4WbMzDUwVcsQNtjz0rPXI+nLY7E6nQKNAANlUaRV7h6Ql25BLKJUTGWSq94Y1OXTbnHKaocSUG60zGYzsW3nfST5+Rq397VULHMWYEKNABMgkkflidNJJPLfV5gk1R8GZ2uyJbLbcwJOVVUzpyA18tai4cZL6AaDbXXnSwqODdyEwyRI00JV48vhA0qK3adYCHcdNd/pvRordr/cLJ03G+vL/AKrd7K8Ugth2PPPanz1df1I965e1jJ8LSpXTzzSFPodfoaHixZGVgYIiCNCNmHvIpxl6hmqK4KqcC4mMTYW5pm+FwP613jyOh96tONK0SrcpUTJSo0e3BWUH3jKZAlgSu6zMsNY06dK6Xjl5rjphLafh27eZjMSQuY3p+FVAgDqPM1S7X8JFskrvoysNobUqZ8/rQdnuKW3BtuGE2yoIOYgqxeSsR3fUHbeo8Wbi/Muq0OyttRiFt92SCkkycx0Ld8D8ICldjoACDrWx2+wzEKSoFpAgDNElmEqUMy7MCWI2iNoFc72exKJiCjlwroQWBAgvDghTo1vwiRz35RXbcZwqXbeVkb8MW2Dg6AtlDZgfDkYtIjoPOsXi7UntV79lUwNxCiKBlK73ARAMllPjVgQx2BjYV539/drRR/H48w2nPO6dJAEjaI6Cu64hjl+531EMAXCgtoIZR4I30B5xHQiT57hCouSw/MQQCNvImRPzFPC77Zy+mvxXj3eWEzrq9pVJAmMv4f1yA+81gYh5ymIBiNPmZ5kkmfX0rUxzgWraaak6/mEMT8pb61T43ZVHUL/Sh06x4vr9OlViWk/A8ZkYM5aM5ByxmUEeJ1J0mYgc4O2lbvdKlphLXFa4IibaFFQHNqNLhDadAOc1ymGugESN9YMkNrt6RXZcJxTxec3FcHI2XcXHzSoyn4SsN9Bs1Yyl+FMbNarkOI4E2rmUBiM0AMuVoIBUHo3in60K3FhQJJ3YzqdYAUbbT61r9pMGwm6xJLmTMsSzFpznkRr89NjXP4AKCxb8vwiefKtzmJ3itCzYQHxTs0lpAGnhEA7yPQV0Nu2lsNdDkIAQU8ZUwqlMvXMZG4iDO4rlxoASDlOnQGPLntVriOJZlRPEMy8yTI/LvoRoKV3Smtq2NJJV5gEsZjUEHxAj0yxyg+tDduQ1sqTMbEAwywIHIiNulSYMd5adfzJBU+ZYaEc51+lRYnES1rLqFJ8OXKIzZpmdjr6QPKtBfdGXDlmUgs5Ob80KG1MbeJ4k/tU2AsFrR1lgqt6a7H2FVfvQFm2iQG1JH9Wbxy3UQY9qCxj2XOF3ZVB/2iNPLn70vgr2s8YNpQFgZzqGEyCBoGHOsnF3iRJEgQBM7AR86t4i0Mhac0NGbXXQTE+tVMfoeQI6EncDQHpoRWidb9nmI8N5PNWHnMqY/wDkV1pWa4rsI0XCJJDWzA1gFWUkCfJhtXaO9bjNRsKVCzUqZGuWFvIGJg5QSyjMSrJ8UEwGEZYA1k69fPruHKOxPhVzBgjQ7gFQRI01HKu47E8R7yzkbNK/EVmcqyQSNNQSNdImue7V4Flcv4mXM0ZpHhJMkAyIzHrvXFh+N07c7ubZWCxQV1B1BIUk65QzAmI1j+bE16PjuJqcKJaQuU6EQApfKsfmABEebHSvKrOpMRt01OoOnQ11PC7C3Ft5i+W2CTAkBmDFADMRopjQiGqmV0lJa3cPkbDPlQhTmJHxobsEWw2o1hjodRyrz+9b2k7Tl1kiCRlgba/T1r0yxi0CrrESIWQA7GRLH8wKqdNOQivPeKsouNGgkqd/EQSZMneYrOO+503lrjE+Kw2dLagMdA0xqDLyeciBPtVTjyRc0JaBoTOo6666xW5iri/dnZmY3PBB28WcT/mkDPrsZFc5xG/m9BA56wPimTBNPC2lnjIEt4QQCY0k8hG3lvWzwfiYWQRIjVYG+YEQYOsga1i4O8NZJ2AMc5nkd60cFcysp02E8yQx18gwVjExEda3eE5N9NbjzBUE/nlgAdhJmVB0AO0+ZFcvftakjfQgRsIAG3tWv2jvz3Z00EEyZZpzSR6Ny0061SsqrAyZ1B5DTQRPyiAedZxvDWU51FaywbQ5vM76f+6e9DjWOYbxodo3HL2j6UsTZK67ct/L9P5yobtwMvP35RsJ9IremdjwghiQTAhpAkjzAkc/Pp0omw5v37arlDXHM8gpJli3RQJb51Ww96D00PuDoQf5zq3hXhnaJyqQN8ozEAk+REj3pkkxN0M829tlVQQYUQuvOQJPPenwiQQ0ERAMAy39Mcp5cudR27AZsoOXWcsExIBJnmQBz6Vv2itvvMuUFSGUEZnDZ4A3ynkTPTzrPR62z+JKwQiFhiHRQRmAaRGnpWOAWYfM+UCR+nvVvH4piIk5R10MzMzPXWgweFZmJXLGxk66Qdt9Y/WtfbDoeBr3WIsiCM1pgTyFwqWdR6AKOuk11ZvCuAw+NdMUrXZBzS55nUqxPWAWrt7k8q3j0WQrl2lUMGnrTLJ+z5j3sfzVST9QPlVv7QFEkwBryAG7naNqVKuTL3R2Y+2uRwB8D+g/Y/tWx2fYizdIJBGSIO0sQT6xT0qMvksfhca6cqmTq0mTMmZkg71nceQIQF0HeMI30kdfU0qVWy9sQx9wRdLYF51/ETUgZuf5t+Zrn8W5mOmnt/DSpVPBfNFhxv5AVfe6QxjTxR7A6T1pUq3mn413tEoi1oNbeY6bk5jJrPFw789TI0135edKlWfhr5FcbMNddf8Auqd0an+c6VKt49JZdq53HrV3BXSM0EiTBgxIJgg9RTUqdON3heHVSGAgnDsSdd2ZFJ8tCR71YRB9yZubXLYY7SA4iaVKkz8OXxfLzAn6/wBq3uFYRIu6bICNToTcA09qVKs5e1TH3MbiAgiOhPvmYftXc8DuFsPaJMnLHsGIH0ApUqpgn5FulSpVV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5" name="Picture 2" descr="E:\1 LAIN-LAIN\Pembekalan KKN\images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68" y="1500174"/>
            <a:ext cx="4500562" cy="4726617"/>
          </a:xfrm>
          <a:prstGeom prst="rect">
            <a:avLst/>
          </a:prstGeom>
          <a:noFill/>
        </p:spPr>
      </p:pic>
      <p:sp>
        <p:nvSpPr>
          <p:cNvPr id="16" name="Left Arrow 15"/>
          <p:cNvSpPr/>
          <p:nvPr/>
        </p:nvSpPr>
        <p:spPr>
          <a:xfrm>
            <a:off x="5357818" y="2285992"/>
            <a:ext cx="2428892" cy="785818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b="1" smtClean="0"/>
              <a:t>BERLATIH</a:t>
            </a:r>
            <a:endParaRPr lang="id-ID" sz="2400" b="1"/>
          </a:p>
        </p:txBody>
      </p:sp>
      <p:sp>
        <p:nvSpPr>
          <p:cNvPr id="17" name="Left Arrow 16"/>
          <p:cNvSpPr/>
          <p:nvPr/>
        </p:nvSpPr>
        <p:spPr>
          <a:xfrm>
            <a:off x="6643702" y="4214818"/>
            <a:ext cx="2071702" cy="78581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b="1" smtClean="0"/>
              <a:t>BERSOSIAL</a:t>
            </a:r>
            <a:endParaRPr lang="id-ID" sz="2400" b="1"/>
          </a:p>
        </p:txBody>
      </p:sp>
      <p:sp>
        <p:nvSpPr>
          <p:cNvPr id="18" name="Left Arrow 17"/>
          <p:cNvSpPr/>
          <p:nvPr/>
        </p:nvSpPr>
        <p:spPr>
          <a:xfrm flipH="1">
            <a:off x="357158" y="4214818"/>
            <a:ext cx="2428892" cy="785818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b="1" smtClean="0"/>
              <a:t>BELAJAR</a:t>
            </a:r>
            <a:endParaRPr lang="id-ID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d-ID" smtClean="0">
                <a:solidFill>
                  <a:srgbClr val="0070C0"/>
                </a:solidFill>
                <a:latin typeface="Berlin Sans FB Demi" pitchFamily="34" charset="0"/>
              </a:rPr>
              <a:t>KULIAH</a:t>
            </a:r>
            <a:r>
              <a:rPr lang="id-ID" smtClean="0">
                <a:latin typeface="Berlin Sans FB Demi" pitchFamily="34" charset="0"/>
              </a:rPr>
              <a:t> </a:t>
            </a:r>
            <a:r>
              <a:rPr lang="id-ID" smtClean="0">
                <a:solidFill>
                  <a:srgbClr val="00B050"/>
                </a:solidFill>
                <a:latin typeface="Berlin Sans FB Demi" pitchFamily="34" charset="0"/>
              </a:rPr>
              <a:t>KERJA</a:t>
            </a:r>
            <a:r>
              <a:rPr lang="id-ID" smtClean="0">
                <a:latin typeface="Berlin Sans FB Demi" pitchFamily="34" charset="0"/>
              </a:rPr>
              <a:t> </a:t>
            </a:r>
            <a:r>
              <a:rPr lang="id-ID" smtClean="0">
                <a:solidFill>
                  <a:srgbClr val="FFC000"/>
                </a:solidFill>
                <a:latin typeface="Berlin Sans FB Demi" pitchFamily="34" charset="0"/>
              </a:rPr>
              <a:t>NYATA</a:t>
            </a:r>
            <a:endParaRPr lang="id-ID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10</a:t>
            </a:fld>
            <a:endParaRPr lang="id-ID"/>
          </a:p>
        </p:txBody>
      </p:sp>
      <p:sp>
        <p:nvSpPr>
          <p:cNvPr id="5124" name="AutoShape 4" descr="data:image/jpeg;base64,/9j/4AAQSkZJRgABAQAAAQABAAD/2wCEAAkGBhISERQUEhQUFBQUFRUUFBQVFBQUFRQUFRQVFBQUFRUXHCYeFxkkGRUWHy8gJSgpLCwsFR4xNTAqNScrLCoBCQoKDgwOGg8PGiwkHyQsLCwpKSwpKSwsLCwsKSwsLCwsKSwsKSksLCwsLCwpLCwsKSksLCkpKSwpLCwsLCwpLP/AABEIARMAtwMBIgACEQEDEQH/xAAcAAABBQEBAQAAAAAAAAAAAAACAAEDBAUGBwj/xAA7EAACAQIEAwYDBwIHAQEBAAABAhEAAwQSITEFQVEGEyJhcYEykaEHFCNCscHwUtEzYnKCouHxkkMV/8QAGQEAAwEBAQAAAAAAAAAAAAAAAAEDAgQF/8QAJREBAQACAgEEAgIDAAAAAAAAAAECESExAxIyQWEiUQQTI/Dx/9oADAMBAAIRAxEAPwDsOFjwD0rXsisrhg8IrXtCqppQKNaZRRkUgcUgKQp6AAilR0IFMGihijAp8tARkVGamuVEBQCApEUUUooAMtIijpmoCEihIqQihagImFRzRsaArrSMLrUVTE1GRQEJFKiIpqAfhw8IrVtCszh48IrVtUySCpFFABUkUgACjikKeKAQFCRRAUqYAdqSHSnVIp6RhYVHlqU0EUyDSNEaGgEKZqemagIzQsaJxQUBGyVGW61YIqJ1pGjao2qWo7goJEaVI01M0uBGgrTtis/BDQVooKCSrRUCJ51IBSMlp6QFKgipUwHOiigBIpqIimoBiKjapqiIoBU0U9NNACaY05pEUBHFMac01AATQNRmgamAGo2qQ0BFAQsKVO1KkabBjQVooKoYQaCtBKZDFEDTLRUgKmppolNANNKhinFAJqakTTUA5oGNSVG4oBULCnBpGgIzSJpzTGgANNTmhoAXoDRk0BoADQk0TCoyaYA1KmNKkazhNhWglUMKNqvpTJKKemBpyKAalSFV8RxC1b+N0X1YfpSt0axSmspe1WEmO/QHzzKPmRFX7eKRhKujDqrKw+holl6GtJopopU1BHJoHp2NMaAGkTT0xoAaE0VIigI2oGo2NRmgBNCxomoGNAMTUTVIajagwE0qTClQFvDVeWqOHq6lMklVMXxdF0EM3QHT3NVMTiC+YfIexMn6VWvg5gwgR1I6RsPc15/l/ma4xdeH8f8AahxbjLspGeAdwAR8/wDuucxGICiMwbXkefOINbOMXRhmEEAc9t+m+9cvxfDSG1XWJiSRlgdK5P7ZlfyX/r10xL9w520O5IBMjWs7GWWJzEDXyFLHoyEkGJ9dI9aznvOd2J6a10467iNlbnCu0uJw5m1edYPwklkPqh0I9q9O7JfaNbxRFq8BavHRYP4dw9FJ+Fv8p35E7V4a/n1Gn61GRv7/AK/2q+OVidxlfVDCmr587Idsb+EvIe8drUjvLZYsrJPigHZo2I6dNK+gswIBBkEAgjmDqD8q6ccto2aMaQpppU2SNCTSNMxoMDUJp2NATQQSaEmnmhegwk0BNJmoWNAKlQ0qAu4apsVeCoSTA2naJqHD1m8SJfFKGjurNrvD0N1yyqT/AKUQkedyeQqXmy9OFrfjx3lIsK87An/ivKN/1iqXE+IpaXM7IgjQs36AamuW7QfaD8SYbYad8fr3Y/c15/jOINceBnu3D6u3v0FeVj/GuXOXDtvlk4nLteJ9vsOPhVn6eCB+bmxnmOXKuWx/2gMT4bKAeZO9R4fsZibgz3YtJE/1NHtoKis8AtAkAZm5Fj9YOldE8Xin2z/lv0pXuO3LwJNsADUnX51mnGjmpHprWnicI6sQoAG2YnXz02qo+CEfv51XGYsWZI1vKdmHodP1pyv89ap38GR51Al9l2Ptyrfo/THq/bUVta94+zPjf3jAICfFYPct1hQDbP8A8ED/AGGvn6xjQd9P0969T+xZ4vYlQTle1buRyzI5Un1i4PrW8OLpjPmPVzQzTmhNXRI0LGlNCTQAtQMadjUbGgFmoXNCWoc1BhahY0zGgJoI80qFjSoNpYeuG+0vijWlNsaHEOoPU20tqWHoTAPkTXcWK4/7Ruy74q5hXVwgts3eE8kYDMwHMiBpzmpeWbnKmHFef8M7P38YSLcBVI7y4R4U8gPzN5V6Twrs3ZwtgpbGpEs5+Nm6sefpyp+DYVEQ2bShLaaAAyZ3LMebmCSatcbxa2rMMSGcQqrOY+kbDzrnz5unT4/xm2fiHV7DI2gGmb12riOKW0tDSGj4xOqsOc+dVuOcXvRly5U6sZJ8wuw+tQcKTviUzDNcga+WgqepItu1o2cMjW7pePAUI65bgMfUVlXuHErorGddFP8A7VvtajYVxb/qsoGHmP8AusWxh2uz3l3IN4LxPtOtbxk7rGVvUVcRhyJ0NZ2Iw86jf9a08WCh8L5h86rW3k6/w1aWfDnsvyyyhr0j7EeJlca1o7XLLx5FGRiPkDXn2JJVq6DsP2sXAX2vGwLrZCinPkKhiC0aEEkAD/2txOz4fSBoGrN7N9obeNw637U5WJBB+JWXRlP82IrReqJ6CDUbGnJoC1MBuPUOeiuPUVAOTSLUM0BagHNRXDR5qivUBGz09QzSoNvYeuR4zxk4q2DaMIHMEqVbMh5EkgiQOXIeldbYauK7Q4E2jcykqBfW6uXTS4NR5eJG+dc/myuOtOnwYY5erfa12V0zjcyOc+X7GrXHuKpYBYobtw6IgWWY9FEaDaTsKHstdFwXCsEi4wnkfCpHtBpsZjIulLoADLE/5tSa58ruunDHU08l41exN67N6EXfu05eRPM+dXux3A7j30OsIcxPQDUD1rY4lbm73drxtMeQOnM13mD4atjDhVABCyx5ljqSaWWXGocx1d7eSdv8S1zEsD+WR9dawrKEQ8TpHmDz9DW72uGa6W5k79awbNyDVcOMYj5PdQjCayCddTJ185pltGaui3PSo7wgU/Uz6VbG2QVzcxvVS2tXnb8M+ZH61StLVN8J65e3fYxbIwDk7NiHK+gS2p+oPyrvGNYnY/hJwuCsWWEMqS46O5LuPYsR7Vqtcqs6Ry5pmqNjRNUczp/JpkB6A0RGvt+8VE0wfL9t6CM7UDGkQelBcNBmL0Fx9KYn9vrtUTNQCWlT296VMNvDGs3tRwnvrT5TDFCs9NQyn2I/5GtGxtUoapZ4+qaUwzuGW44zsXduWh3NxSrDxgxo6HTQ84hfnVvi9l7uylmB0PntvW1icMqwZAImBpzIMA79aDKqgmY0/WuHV6r0ZZeY5jukwlt794hnUaDkW5KPLn71qDjNvD4Ze+uKbt5JyswBz3BmIg+se1clxpnxeLFqfw7fjMbQCB8ySB711N/gGGdc5sW3uIqjOyyRG0E89q1ILddvJ+0eOGYg6a1hvpBBkV1vGOELee4/9MxOxVYn9RXMX8NlMHkNI6EAyPnVsZqOXO7qwjgioblPYePD8qZhRrk7eEN5DlA6yfl/7Xa/Zb2T76/94uD8KwQROz3tCo8wujH/AG9asdguyOHxtu6b2cd2yBGRsp1DlgZBBnw8uVeocK4Vaw1pbNlcqLPMkkndmJ3J/nKq44oZZL5NQXFMyKlNMxqqSBrZnSBpt58j7EChbMCDAO0jbXWT7kk1KTUbGgKrSNhA9dRqDvHkKicmdgImIPWeXuanutVZ3pALMQSQAZjSf8pU/Q0AuaRGgGms8yTNNcu1AbutLZiW8wjbSffmvyO1JbmntUTNTB6NhZVqVQO8CaejYdFZOlLNUVttKlRaAjv2lcQwJ1DCCRBBkGfas3G4ZjKjnp6aVthKp4+1oWHIa/3qHlx3NujwZ6unG2WtYa5fu3GAUG2gHXKcx16kkH0HnSxHaq8bDFLTFGBEyqGCIkBtTqatcM4eLuIuNcBZUNp7YO2Yi5Onka0+NXFKN4U23ZR85qWOUkdGWO7y8hxXFnRSFDaliZywAxkj9fnWLfxzuQY208ugrpOKJuTEyToBGh6fKsC6mpquOSOeGkNmSYO8Ej9alXmfKg216USncdTHpTZ6e4/Z5wQ4fBpnEPdPesOYzABAf9oHzNdNFZvZriiYnC2rqbFQpH9LJ4HU+hB+laJq8c97OtAxpwaFzQQGaoLr0zNUL0jR3LtVjco2qO4KQQXrtQ95rQ4g1ADFI1stQBqia7QI3OgLF0yNKeoA9KgOutWoFSIKnyVHevonxsq/6mA/WmSRBTPbBB6GsziXaWxZTMzCfyrOUtOuk8vOquL7RFLRuMbaqFLkiWgdBOhMwPM6ClllJOWscbbwG9mstBWV/rEbcp5702Jxdsr4gDppt7VcfD3ThhcujxZVLDcjNJYe3hHtXPXnDECJkgZl5CQdq4sr6ctO/C+rHbjuP4oM5CiAN+pnb+9cniRE6V1Pa7CjD3FzMxzp4fBMx4SJzRp/auYx1zI2XLJEGT5gNt71bFLO39KVw/WmR6Bj1qMyxCjn/DW0rdPSvsn7UraV7N5gltybisxhVY7yeQIj3Uda9VS6GAZSGU6ggggjqCNDXzwj5cn/AMmOh2j6Vd4N2oxOFb8K4QJ1VpyH/Up0J31EHTeqTJLT3nNTMa4vgv2j2rkLeCox/NbOdD/t+IfWuts4lXXNbYOp/MpkfMVre2SZaguVM7VBcNAQmoLxmid6rXXpGC8KqvZq1yoSKWgrm1Qi3U7vFRzQFczSqRhSo0Gn2x7WGwhSz/iHTMNYOnhWJ8UddvXSuV7D3Vd3a6A9xmAzPzXYxzYnef71Ru8Ne5bZkEg5FAJJmZ18XnrPLMdd6rdicFeuXybef8NkJ0XTUiGJIyjc6fU1zXeXNunTvHHicuh45wi3cxX4mRLKZTKjLMmSAU8RO41G09AaPhGOGJxj2SALdzue7XxQEskELEahgrH2862u2l0WbdwKuZmTLOzS0Znnfl16Cs37OR3aBnBkufEZLEhSPEOYMnXkYqcxt7rdzk6juePXWSxkTUuRbG5MtJJA3JMH5+lcfemze7uJIMmQPhgENAJEHxaCdQa6hMt64M+YlGZshTwS0BTPLKFG/OeornftDw7C394tT31vMAASQ9k/4ikctNZ6nzqvkwmU0n4s/Tfpy/a8C8iKJL22uEQCRlOUzPSuK7RX1ZrZWP8ACQe4EftWo/aVWu4YycgVxc22dhMRvoB8q5XEk5mEyFJA9JrHjxs7X8uUs4Qu9WbWAcAMdC2w2IHIzyqa3wZhZ75/CDraBGtyDGYdFnYnQxU+HxBcS25MepArpcdQMp0Eg+YMjQyPpQ27YMyN9vM9I9auYizoY32mPXeNtjUJtOkBhoARmHnyP0pUYhRNDy1EyDI3mI5b/Kis3rqmUdhMfCxAJiR8J1omXLpAmRpOum4PvP7USMGEknqfM68zS57PU6b3Ce3uMswGfvk/pueI+zjxD6+ldzwvtrh74gnurkxkciCeivsfoa8qUhWBJMMI0gQddo23OnpWm1knL3cFSDOY6+XI9D8vetS1myPVbpqvcauB4X2nu4Y5XJdNJRiTAImVblHpFdfw3jlrEqTbJkbqwhh5xzHnWt7Z0tl6A3Ka4ag7yKAmjXWkxqAYimNyjYSF6eqr3aVAZPZDjSo72LpLF2tBSeai2R8hlb5113Z7AGzZvNajW8xNw6+BVGUBTuR4vL12rybG50dbqmMhAkbqdYMf7jHoa9f7P8SX7irExmWInvN5J2+Jt5jcxULPlWX4ct2t7Rd5aJlWcO4OT4VAOUA+I6862uzd5e5trvdS2rFVWfjOYsd5AEaeUnywb+HQrnzEMmYuoGcd6zEMCxJTKcwzHWNo+GrGFxmV7WigAMIYNkDAAq5ZQSw0EyJAAExU7Z8LY4/NdJ//AEryXWQBiNy6FQqgm5FvUwzeEQOk7RrSZnuXPxGgBWJVlLFly5ocfD4VhssbnlWhhr1x0QN4xORmZRcS2pyhfERA/M06aZaocR4hatg37gyIJV2DQWX4tS2YZtF2XXNHOiZaH9ceTdrOH9zfchMqOxKifhJ305CZioeG4EZBfvj8LMwRJIN91iVkai2JGZh6DXbfx/FxirwOIR/u9s/4KkLd8WzXrhG/PKPTQ61S7UcRF9xlUILdtVQflW2B4QoA0WP+9Zrpl46Qu1fHYy5eYlzOgAgBQANAqqsAKBAAqiEgZRmkHNJAEHaAOkcqj79wvPy16cpOs1Mll4zEMsE9YzDQa/1bmR5UumU85jBEQGMg9I5bc6vC4MgJ0GhPlrE+lZeFxAF0gkGFyysxvvtrqY9qs8QulkYDUjeDrlOx815Uuz6DYbvM0eEACSObZiQT7D/lUdgQSqk6F/CNIiIYE84Yba7jnWtwLh+UMCQSQCREwYiDWRibbW7mYTGgMb8p9yAPlR3wN65RXkMZQZIMjXQcyIPOdJqXD3Lg0g6idyJA1nX0n2qTiAEnQagHcHL1159KWAXMYALECSIOuheRzOg9dDRzIfFqbIScpgnSV1EgnYTBmY2135TUGE4g9pg1skFWhdI06GPWKvYRA6sOckTA1gqABMayTMkadKzcAgLOeYYEen8FZxu2s5qPSuEcbW+uulwDxL+6+VTXNTNcFhuK9y6MBsdQPkQfUTXchwwDAyDqD1BqnaRyNaFlNEtK5coCDY0qie9JpUBxHEbpDRv4YZeREzrHpXedm0NzC23usBbtPnK5BlJtgZUHM7gQOZknwmvNluS2gzEkRv1jLpzOvzr0rWxgB4QyXFuFzdIPhmNWBkOrAARqS3Q1LK2dLY4y81k4Tibfe0i5ltgFcsfAozZ7Xd/nLE+jZpOxjpsQES7YJyssaI2hRkVgbcHQ6lmzEagiZJrjeyqFsTbMWzayOzloyZP/ANGdtxczR5zlA0rpe2PE72HyXbToq90USIIIdcoCrH+ICbkk8y06EAzs5Wl43/v/AEPGeK2sIWf8Q3LgtsEJ7y6M5z5SwAAdgQZInK3U1w3EuN38XiFF4+EZnW1JIDrqcxOrMY3PWtvB3HuYNnOgW4p7wLL7MGcMwzF/ESSTJ02gAc69hbN2xdzBgHAbKDBtgAM4J8pgeWtUxmqllfUjw+EuXLiJalnuEKYb4iWMEjcLlI36UWKVUutaLeFTcBYLOXdeWrDSPkdK6HtPabBLa7lspCBQykZswUB7mnwyWWOeh6iOPvyFMgGCQCTJJIJ0I+IbHX963pPa93TprlySitbMGGDRqC8mSOenw01pQCHnW3EsgD+KSU1kDWIO/wAPnWhwi4brCzcVnCqEt5WJdGEFTbHUMfh2M8t6g4pgGsqcqyLpZVdSSDDQbcAwCCAY13EUNfbHsnMZmDJ0JgAHX9oj/TVgAwDzEc99JMg8tD1qLC5g6wRE5paANNy/URPzI3q1IAWApWSTuSYgZTzACkQPOd9is64bvZ0whJgksSZO/r/am4rhoIdQCplbg8iNDPUbg1TwOLNtWhsuVs6tzBBBB8zqR7Vo4TxLbVj4WbMzDUwVcsQNtjz0rPXI+nLY7E6nQKNAANlUaRV7h6Ql25BLKJUTGWSq94Y1OXTbnHKaocSUG60zGYzsW3nfST5+Rq397VULHMWYEKNABMgkkflidNJJPLfV5gk1R8GZ2uyJbLbcwJOVVUzpyA18tai4cZL6AaDbXXnSwqODdyEwyRI00JV48vhA0qK3adYCHcdNd/pvRordr/cLJ03G+vL/AKrd7K8Ugth2PPPanz1df1I965e1jJ8LSpXTzzSFPodfoaHixZGVgYIiCNCNmHvIpxl6hmqK4KqcC4mMTYW5pm+FwP613jyOh96tONK0SrcpUTJSo0e3BWUH3jKZAlgSu6zMsNY06dK6Xjl5rjphLafh27eZjMSQuY3p+FVAgDqPM1S7X8JFskrvoysNobUqZ8/rQdnuKW3BtuGE2yoIOYgqxeSsR3fUHbeo8Wbi/Muq0OyttRiFt92SCkkycx0Ld8D8ICldjoACDrWx2+wzEKSoFpAgDNElmEqUMy7MCWI2iNoFc72exKJiCjlwroQWBAgvDghTo1vwiRz35RXbcZwqXbeVkb8MW2Dg6AtlDZgfDkYtIjoPOsXi7UntV79lUwNxCiKBlK73ARAMllPjVgQx2BjYV539/drRR/H48w2nPO6dJAEjaI6Cu64hjl+531EMAXCgtoIZR4I30B5xHQiT57hCouSw/MQQCNvImRPzFPC77Zy+mvxXj3eWEzrq9pVJAmMv4f1yA+81gYh5ymIBiNPmZ5kkmfX0rUxzgWraaak6/mEMT8pb61T43ZVHUL/Sh06x4vr9OlViWk/A8ZkYM5aM5ByxmUEeJ1J0mYgc4O2lbvdKlphLXFa4IibaFFQHNqNLhDadAOc1ymGugESN9YMkNrt6RXZcJxTxec3FcHI2XcXHzSoyn4SsN9Bs1Yyl+FMbNarkOI4E2rmUBiM0AMuVoIBUHo3in60K3FhQJJ3YzqdYAUbbT61r9pMGwm6xJLmTMsSzFpznkRr89NjXP4AKCxb8vwiefKtzmJ3itCzYQHxTs0lpAGnhEA7yPQV0Nu2lsNdDkIAQU8ZUwqlMvXMZG4iDO4rlxoASDlOnQGPLntVriOJZlRPEMy8yTI/LvoRoKV3Smtq2NJJV5gEsZjUEHxAj0yxyg+tDduQ1sqTMbEAwywIHIiNulSYMd5adfzJBU+ZYaEc51+lRYnES1rLqFJ8OXKIzZpmdjr6QPKtBfdGXDlmUgs5Ob80KG1MbeJ4k/tU2AsFrR1lgqt6a7H2FVfvQFm2iQG1JH9Wbxy3UQY9qCxj2XOF3ZVB/2iNPLn70vgr2s8YNpQFgZzqGEyCBoGHOsnF3iRJEgQBM7AR86t4i0Mhac0NGbXXQTE+tVMfoeQI6EncDQHpoRWidb9nmI8N5PNWHnMqY/wDkV1pWa4rsI0XCJJDWzA1gFWUkCfJhtXaO9bjNRsKVCzUqZGuWFvIGJg5QSyjMSrJ8UEwGEZYA1k69fPruHKOxPhVzBgjQ7gFQRI01HKu47E8R7yzkbNK/EVmcqyQSNNQSNdImue7V4Flcv4mXM0ZpHhJMkAyIzHrvXFh+N07c7ubZWCxQV1B1BIUk65QzAmI1j+bE16PjuJqcKJaQuU6EQApfKsfmABEebHSvKrOpMRt01OoOnQ11PC7C3Ft5i+W2CTAkBmDFADMRopjQiGqmV0lJa3cPkbDPlQhTmJHxobsEWw2o1hjodRyrz+9b2k7Tl1kiCRlgba/T1r0yxi0CrrESIWQA7GRLH8wKqdNOQivPeKsouNGgkqd/EQSZMneYrOO+503lrjE+Kw2dLagMdA0xqDLyeciBPtVTjyRc0JaBoTOo6666xW5iri/dnZmY3PBB28WcT/mkDPrsZFc5xG/m9BA56wPimTBNPC2lnjIEt4QQCY0k8hG3lvWzwfiYWQRIjVYG+YEQYOsga1i4O8NZJ2AMc5nkd60cFcysp02E8yQx18gwVjExEda3eE5N9NbjzBUE/nlgAdhJmVB0AO0+ZFcvftakjfQgRsIAG3tWv2jvz3Z00EEyZZpzSR6Ny0061SsqrAyZ1B5DTQRPyiAedZxvDWU51FaywbQ5vM76f+6e9DjWOYbxodo3HL2j6UsTZK67ct/L9P5yobtwMvP35RsJ9IremdjwghiQTAhpAkjzAkc/Pp0omw5v37arlDXHM8gpJli3RQJb51Ww96D00PuDoQf5zq3hXhnaJyqQN8ozEAk+REj3pkkxN0M829tlVQQYUQuvOQJPPenwiQQ0ERAMAy39Mcp5cudR27AZsoOXWcsExIBJnmQBz6Vv2itvvMuUFSGUEZnDZ4A3ynkTPTzrPR62z+JKwQiFhiHRQRmAaRGnpWOAWYfM+UCR+nvVvH4piIk5R10MzMzPXWgweFZmJXLGxk66Qdt9Y/WtfbDoeBr3WIsiCM1pgTyFwqWdR6AKOuk11ZvCuAw+NdMUrXZBzS55nUqxPWAWrt7k8q3j0WQrl2lUMGnrTLJ+z5j3sfzVST9QPlVv7QFEkwBryAG7naNqVKuTL3R2Y+2uRwB8D+g/Y/tWx2fYizdIJBGSIO0sQT6xT0qMvksfhca6cqmTq0mTMmZkg71nceQIQF0HeMI30kdfU0qVWy9sQx9wRdLYF51/ETUgZuf5t+Zrn8W5mOmnt/DSpVPBfNFhxv5AVfe6QxjTxR7A6T1pUq3mn413tEoi1oNbeY6bk5jJrPFw789TI0135edKlWfhr5FcbMNddf8Auqd0an+c6VKt49JZdq53HrV3BXSM0EiTBgxIJgg9RTUqdON3heHVSGAgnDsSdd2ZFJ8tCR71YRB9yZubXLYY7SA4iaVKkz8OXxfLzAn6/wBq3uFYRIu6bICNToTcA09qVKs5e1TH3MbiAgiOhPvmYftXc8DuFsPaJMnLHsGIH0ApUqpgn5FulSpVV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2534" name="Picture 6" descr="E:\1 LAIN-LAIN\Pembekalan KKN\New folder\download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1400" y="2857496"/>
            <a:ext cx="3565112" cy="3455657"/>
          </a:xfrm>
          <a:prstGeom prst="rect">
            <a:avLst/>
          </a:prstGeom>
          <a:noFill/>
        </p:spPr>
      </p:pic>
      <p:pic>
        <p:nvPicPr>
          <p:cNvPr id="22533" name="Picture 5" descr="E:\1 LAIN-LAIN\Pembekalan KKN\New folder\images (1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357298"/>
            <a:ext cx="2143125" cy="2133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532" name="Picture 4" descr="E:\1 LAIN-LAIN\Pembekalan KKN\New folder\images (1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1357298"/>
            <a:ext cx="2139138" cy="197943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535" name="Picture 7" descr="E:\1 LAIN-LAIN\Pembekalan KKN\New folder\images (11).jpg"/>
          <p:cNvPicPr>
            <a:picLocks noChangeAspect="1" noChangeArrowheads="1"/>
          </p:cNvPicPr>
          <p:nvPr/>
        </p:nvPicPr>
        <p:blipFill>
          <a:blip r:embed="rId5"/>
          <a:srcRect r="63251" b="16292"/>
          <a:stretch>
            <a:fillRect/>
          </a:stretch>
        </p:blipFill>
        <p:spPr bwMode="auto">
          <a:xfrm>
            <a:off x="6715140" y="3714752"/>
            <a:ext cx="2071702" cy="2571768"/>
          </a:xfrm>
          <a:prstGeom prst="rect">
            <a:avLst/>
          </a:prstGeom>
          <a:noFill/>
        </p:spPr>
      </p:pic>
      <p:pic>
        <p:nvPicPr>
          <p:cNvPr id="22536" name="Picture 8" descr="E:\1 LAIN-LAIN\Pembekalan KKN\New folder\images (10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714348" y="3857628"/>
            <a:ext cx="1285875" cy="2466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  <a:solidFill>
            <a:srgbClr val="FFC000"/>
          </a:solidFill>
        </p:spPr>
        <p:txBody>
          <a:bodyPr/>
          <a:lstStyle/>
          <a:p>
            <a:r>
              <a:rPr lang="id-ID" smtClean="0">
                <a:latin typeface="Berlin Sans FB Demi" pitchFamily="34" charset="0"/>
              </a:rPr>
              <a:t>Sikap Mahasiswa STTNAS</a:t>
            </a:r>
            <a:endParaRPr lang="id-ID">
              <a:latin typeface="Berlin Sans FB Demi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58204" cy="4525963"/>
          </a:xfrm>
        </p:spPr>
        <p:txBody>
          <a:bodyPr>
            <a:normAutofit/>
          </a:bodyPr>
          <a:lstStyle/>
          <a:p>
            <a:r>
              <a:rPr lang="id-ID" smtClean="0"/>
              <a:t>Sudah pernah hidup di desa masyarakat Jawa?</a:t>
            </a:r>
          </a:p>
          <a:p>
            <a:r>
              <a:rPr lang="id-ID" smtClean="0"/>
              <a:t>Apa pengalaman Anda berinteraksi dengan orang Jawa yang hidup di desa?</a:t>
            </a:r>
          </a:p>
          <a:p>
            <a:r>
              <a:rPr lang="id-ID" smtClean="0"/>
              <a:t>Pernah punya pengalaman baik atau buruk?</a:t>
            </a:r>
          </a:p>
          <a:p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11</a:t>
            </a:fld>
            <a:endParaRPr lang="id-ID"/>
          </a:p>
        </p:txBody>
      </p:sp>
      <p:sp>
        <p:nvSpPr>
          <p:cNvPr id="5124" name="AutoShape 4" descr="data:image/jpeg;base64,/9j/4AAQSkZJRgABAQAAAQABAAD/2wCEAAkGBhISERQUEhQUFBQUFRUUFBQVFBQUFRQUFRQVFBQUFRUXHCYeFxkkGRUWHy8gJSgpLCwsFR4xNTAqNScrLCoBCQoKDgwOGg8PGiwkHyQsLCwpKSwpKSwsLCwsKSwsLCwsKSwsKSksLCwsLCwpLCwsKSksLCkpKSwpLCwsLCwpLP/AABEIARMAtwMBIgACEQEDEQH/xAAcAAABBQEBAQAAAAAAAAAAAAACAAEDBAUGBwj/xAA7EAACAQIEAwYDBwIHAQEBAAABAhEAAwQSITEFQVEGEyJhcYEykaEHFCNCscHwUtEzYnKCouHxkkMV/8QAGQEAAwEBAQAAAAAAAAAAAAAAAAEDAgQF/8QAJREBAQACAgEEAgIDAAAAAAAAAAECESExAxIyQWEiUQQTI/Dx/9oADAMBAAIRAxEAPwDsOFjwD0rXsisrhg8IrXtCqppQKNaZRRkUgcUgKQp6AAilR0IFMGihijAp8tARkVGamuVEBQCApEUUUooAMtIijpmoCEihIqQihagImFRzRsaArrSMLrUVTE1GRQEJFKiIpqAfhw8IrVtCszh48IrVtUySCpFFABUkUgACjikKeKAQFCRRAUqYAdqSHSnVIp6RhYVHlqU0EUyDSNEaGgEKZqemagIzQsaJxQUBGyVGW61YIqJ1pGjao2qWo7goJEaVI01M0uBGgrTtis/BDQVooKCSrRUCJ51IBSMlp6QFKgipUwHOiigBIpqIimoBiKjapqiIoBU0U9NNACaY05pEUBHFMac01AATQNRmgamAGo2qQ0BFAQsKVO1KkabBjQVooKoYQaCtBKZDFEDTLRUgKmppolNANNKhinFAJqakTTUA5oGNSVG4oBULCnBpGgIzSJpzTGgANNTmhoAXoDRk0BoADQk0TCoyaYA1KmNKkazhNhWglUMKNqvpTJKKemBpyKAalSFV8RxC1b+N0X1YfpSt0axSmspe1WEmO/QHzzKPmRFX7eKRhKujDqrKw+holl6GtJopopU1BHJoHp2NMaAGkTT0xoAaE0VIigI2oGo2NRmgBNCxomoGNAMTUTVIajagwE0qTClQFvDVeWqOHq6lMklVMXxdF0EM3QHT3NVMTiC+YfIexMn6VWvg5gwgR1I6RsPc15/l/ma4xdeH8f8AahxbjLspGeAdwAR8/wDuucxGICiMwbXkefOINbOMXRhmEEAc9t+m+9cvxfDSG1XWJiSRlgdK5P7ZlfyX/r10xL9w520O5IBMjWs7GWWJzEDXyFLHoyEkGJ9dI9aznvOd2J6a10467iNlbnCu0uJw5m1edYPwklkPqh0I9q9O7JfaNbxRFq8BavHRYP4dw9FJ+Fv8p35E7V4a/n1Gn61GRv7/AK/2q+OVidxlfVDCmr587Idsb+EvIe8drUjvLZYsrJPigHZo2I6dNK+gswIBBkEAgjmDqD8q6ccto2aMaQpppU2SNCTSNMxoMDUJp2NATQQSaEmnmhegwk0BNJmoWNAKlQ0qAu4apsVeCoSTA2naJqHD1m8SJfFKGjurNrvD0N1yyqT/AKUQkedyeQqXmy9OFrfjx3lIsK87An/ivKN/1iqXE+IpaXM7IgjQs36AamuW7QfaD8SYbYad8fr3Y/c15/jOINceBnu3D6u3v0FeVj/GuXOXDtvlk4nLteJ9vsOPhVn6eCB+bmxnmOXKuWx/2gMT4bKAeZO9R4fsZibgz3YtJE/1NHtoKis8AtAkAZm5Fj9YOldE8Xin2z/lv0pXuO3LwJNsADUnX51mnGjmpHprWnicI6sQoAG2YnXz02qo+CEfv51XGYsWZI1vKdmHodP1pyv89ap38GR51Al9l2Ptyrfo/THq/bUVta94+zPjf3jAICfFYPct1hQDbP8A8ED/AGGvn6xjQd9P0969T+xZ4vYlQTle1buRyzI5Un1i4PrW8OLpjPmPVzQzTmhNXRI0LGlNCTQAtQMadjUbGgFmoXNCWoc1BhahY0zGgJoI80qFjSoNpYeuG+0vijWlNsaHEOoPU20tqWHoTAPkTXcWK4/7Ruy74q5hXVwgts3eE8kYDMwHMiBpzmpeWbnKmHFef8M7P38YSLcBVI7y4R4U8gPzN5V6Twrs3ZwtgpbGpEs5+Nm6sefpyp+DYVEQ2bShLaaAAyZ3LMebmCSatcbxa2rMMSGcQqrOY+kbDzrnz5unT4/xm2fiHV7DI2gGmb12riOKW0tDSGj4xOqsOc+dVuOcXvRly5U6sZJ8wuw+tQcKTviUzDNcga+WgqepItu1o2cMjW7pePAUI65bgMfUVlXuHErorGddFP8A7VvtajYVxb/qsoGHmP8AusWxh2uz3l3IN4LxPtOtbxk7rGVvUVcRhyJ0NZ2Iw86jf9a08WCh8L5h86rW3k6/w1aWfDnsvyyyhr0j7EeJlca1o7XLLx5FGRiPkDXn2JJVq6DsP2sXAX2vGwLrZCinPkKhiC0aEEkAD/2txOz4fSBoGrN7N9obeNw637U5WJBB+JWXRlP82IrReqJ6CDUbGnJoC1MBuPUOeiuPUVAOTSLUM0BagHNRXDR5qivUBGz09QzSoNvYeuR4zxk4q2DaMIHMEqVbMh5EkgiQOXIeldbYauK7Q4E2jcykqBfW6uXTS4NR5eJG+dc/myuOtOnwYY5erfa12V0zjcyOc+X7GrXHuKpYBYobtw6IgWWY9FEaDaTsKHstdFwXCsEi4wnkfCpHtBpsZjIulLoADLE/5tSa58ruunDHU08l41exN67N6EXfu05eRPM+dXux3A7j30OsIcxPQDUD1rY4lbm73drxtMeQOnM13mD4atjDhVABCyx5ljqSaWWXGocx1d7eSdv8S1zEsD+WR9dawrKEQ8TpHmDz9DW72uGa6W5k79awbNyDVcOMYj5PdQjCayCddTJ185pltGaui3PSo7wgU/Uz6VbG2QVzcxvVS2tXnb8M+ZH61StLVN8J65e3fYxbIwDk7NiHK+gS2p+oPyrvGNYnY/hJwuCsWWEMqS46O5LuPYsR7Vqtcqs6Ry5pmqNjRNUczp/JpkB6A0RGvt+8VE0wfL9t6CM7UDGkQelBcNBmL0Fx9KYn9vrtUTNQCWlT296VMNvDGs3tRwnvrT5TDFCs9NQyn2I/5GtGxtUoapZ4+qaUwzuGW44zsXduWh3NxSrDxgxo6HTQ84hfnVvi9l7uylmB0PntvW1icMqwZAImBpzIMA79aDKqgmY0/WuHV6r0ZZeY5jukwlt794hnUaDkW5KPLn71qDjNvD4Ze+uKbt5JyswBz3BmIg+se1clxpnxeLFqfw7fjMbQCB8ySB711N/gGGdc5sW3uIqjOyyRG0E89q1ILddvJ+0eOGYg6a1hvpBBkV1vGOELee4/9MxOxVYn9RXMX8NlMHkNI6EAyPnVsZqOXO7qwjgioblPYePD8qZhRrk7eEN5DlA6yfl/7Xa/Zb2T76/94uD8KwQROz3tCo8wujH/AG9asdguyOHxtu6b2cd2yBGRsp1DlgZBBnw8uVeocK4Vaw1pbNlcqLPMkkndmJ3J/nKq44oZZL5NQXFMyKlNMxqqSBrZnSBpt58j7EChbMCDAO0jbXWT7kk1KTUbGgKrSNhA9dRqDvHkKicmdgImIPWeXuanutVZ3pALMQSQAZjSf8pU/Q0AuaRGgGms8yTNNcu1AbutLZiW8wjbSffmvyO1JbmntUTNTB6NhZVqVQO8CaejYdFZOlLNUVttKlRaAjv2lcQwJ1DCCRBBkGfas3G4ZjKjnp6aVthKp4+1oWHIa/3qHlx3NujwZ6unG2WtYa5fu3GAUG2gHXKcx16kkH0HnSxHaq8bDFLTFGBEyqGCIkBtTqatcM4eLuIuNcBZUNp7YO2Yi5Onka0+NXFKN4U23ZR85qWOUkdGWO7y8hxXFnRSFDaliZywAxkj9fnWLfxzuQY208ugrpOKJuTEyToBGh6fKsC6mpquOSOeGkNmSYO8Ej9alXmfKg216USncdTHpTZ6e4/Z5wQ4fBpnEPdPesOYzABAf9oHzNdNFZvZriiYnC2rqbFQpH9LJ4HU+hB+laJq8c97OtAxpwaFzQQGaoLr0zNUL0jR3LtVjco2qO4KQQXrtQ95rQ4g1ADFI1stQBqia7QI3OgLF0yNKeoA9KgOutWoFSIKnyVHevonxsq/6mA/WmSRBTPbBB6GsziXaWxZTMzCfyrOUtOuk8vOquL7RFLRuMbaqFLkiWgdBOhMwPM6ClllJOWscbbwG9mstBWV/rEbcp5702Jxdsr4gDppt7VcfD3ThhcujxZVLDcjNJYe3hHtXPXnDECJkgZl5CQdq4sr6ctO/C+rHbjuP4oM5CiAN+pnb+9cniRE6V1Pa7CjD3FzMxzp4fBMx4SJzRp/auYx1zI2XLJEGT5gNt71bFLO39KVw/WmR6Bj1qMyxCjn/DW0rdPSvsn7UraV7N5gltybisxhVY7yeQIj3Uda9VS6GAZSGU6ggggjqCNDXzwj5cn/AMmOh2j6Vd4N2oxOFb8K4QJ1VpyH/Up0J31EHTeqTJLT3nNTMa4vgv2j2rkLeCox/NbOdD/t+IfWuts4lXXNbYOp/MpkfMVre2SZaguVM7VBcNAQmoLxmid6rXXpGC8KqvZq1yoSKWgrm1Qi3U7vFRzQFczSqRhSo0Gn2x7WGwhSz/iHTMNYOnhWJ8UddvXSuV7D3Vd3a6A9xmAzPzXYxzYnef71Ru8Ne5bZkEg5FAJJmZ18XnrPLMdd6rdicFeuXybef8NkJ0XTUiGJIyjc6fU1zXeXNunTvHHicuh45wi3cxX4mRLKZTKjLMmSAU8RO41G09AaPhGOGJxj2SALdzue7XxQEskELEahgrH2862u2l0WbdwKuZmTLOzS0Znnfl16Cs37OR3aBnBkufEZLEhSPEOYMnXkYqcxt7rdzk6juePXWSxkTUuRbG5MtJJA3JMH5+lcfemze7uJIMmQPhgENAJEHxaCdQa6hMt64M+YlGZshTwS0BTPLKFG/OeornftDw7C394tT31vMAASQ9k/4ikctNZ6nzqvkwmU0n4s/Tfpy/a8C8iKJL22uEQCRlOUzPSuK7RX1ZrZWP8ACQe4EftWo/aVWu4YycgVxc22dhMRvoB8q5XEk5mEyFJA9JrHjxs7X8uUs4Qu9WbWAcAMdC2w2IHIzyqa3wZhZ75/CDraBGtyDGYdFnYnQxU+HxBcS25MepArpcdQMp0Eg+YMjQyPpQ27YMyN9vM9I9auYizoY32mPXeNtjUJtOkBhoARmHnyP0pUYhRNDy1EyDI3mI5b/Kis3rqmUdhMfCxAJiR8J1omXLpAmRpOum4PvP7USMGEknqfM68zS57PU6b3Ce3uMswGfvk/pueI+zjxD6+ldzwvtrh74gnurkxkciCeivsfoa8qUhWBJMMI0gQddo23OnpWm1knL3cFSDOY6+XI9D8vetS1myPVbpqvcauB4X2nu4Y5XJdNJRiTAImVblHpFdfw3jlrEqTbJkbqwhh5xzHnWt7Z0tl6A3Ka4ag7yKAmjXWkxqAYimNyjYSF6eqr3aVAZPZDjSo72LpLF2tBSeai2R8hlb5113Z7AGzZvNajW8xNw6+BVGUBTuR4vL12rybG50dbqmMhAkbqdYMf7jHoa9f7P8SX7irExmWInvN5J2+Jt5jcxULPlWX4ct2t7Rd5aJlWcO4OT4VAOUA+I6862uzd5e5trvdS2rFVWfjOYsd5AEaeUnywb+HQrnzEMmYuoGcd6zEMCxJTKcwzHWNo+GrGFxmV7WigAMIYNkDAAq5ZQSw0EyJAAExU7Z8LY4/NdJ//AEryXWQBiNy6FQqgm5FvUwzeEQOk7RrSZnuXPxGgBWJVlLFly5ocfD4VhssbnlWhhr1x0QN4xORmZRcS2pyhfERA/M06aZaocR4hatg37gyIJV2DQWX4tS2YZtF2XXNHOiZaH9ceTdrOH9zfchMqOxKifhJ305CZioeG4EZBfvj8LMwRJIN91iVkai2JGZh6DXbfx/FxirwOIR/u9s/4KkLd8WzXrhG/PKPTQ61S7UcRF9xlUILdtVQflW2B4QoA0WP+9Zrpl46Qu1fHYy5eYlzOgAgBQANAqqsAKBAAqiEgZRmkHNJAEHaAOkcqj79wvPy16cpOs1Mll4zEMsE9YzDQa/1bmR5UumU85jBEQGMg9I5bc6vC4MgJ0GhPlrE+lZeFxAF0gkGFyysxvvtrqY9qs8QulkYDUjeDrlOx815Uuz6DYbvM0eEACSObZiQT7D/lUdgQSqk6F/CNIiIYE84Yba7jnWtwLh+UMCQSQCREwYiDWRibbW7mYTGgMb8p9yAPlR3wN65RXkMZQZIMjXQcyIPOdJqXD3Lg0g6idyJA1nX0n2qTiAEnQagHcHL1159KWAXMYALECSIOuheRzOg9dDRzIfFqbIScpgnSV1EgnYTBmY2135TUGE4g9pg1skFWhdI06GPWKvYRA6sOckTA1gqABMayTMkadKzcAgLOeYYEen8FZxu2s5qPSuEcbW+uulwDxL+6+VTXNTNcFhuK9y6MBsdQPkQfUTXchwwDAyDqD1BqnaRyNaFlNEtK5coCDY0qie9JpUBxHEbpDRv4YZeREzrHpXedm0NzC23usBbtPnK5BlJtgZUHM7gQOZknwmvNluS2gzEkRv1jLpzOvzr0rWxgB4QyXFuFzdIPhmNWBkOrAARqS3Q1LK2dLY4y81k4Tibfe0i5ltgFcsfAozZ7Xd/nLE+jZpOxjpsQES7YJyssaI2hRkVgbcHQ6lmzEagiZJrjeyqFsTbMWzayOzloyZP/ANGdtxczR5zlA0rpe2PE72HyXbToq90USIIIdcoCrH+ICbkk8y06EAzs5Wl43/v/AEPGeK2sIWf8Q3LgtsEJ7y6M5z5SwAAdgQZInK3U1w3EuN38XiFF4+EZnW1JIDrqcxOrMY3PWtvB3HuYNnOgW4p7wLL7MGcMwzF/ESSTJ02gAc69hbN2xdzBgHAbKDBtgAM4J8pgeWtUxmqllfUjw+EuXLiJalnuEKYb4iWMEjcLlI36UWKVUutaLeFTcBYLOXdeWrDSPkdK6HtPabBLa7lspCBQykZswUB7mnwyWWOeh6iOPvyFMgGCQCTJJIJ0I+IbHX963pPa93TprlySitbMGGDRqC8mSOenw01pQCHnW3EsgD+KSU1kDWIO/wAPnWhwi4brCzcVnCqEt5WJdGEFTbHUMfh2M8t6g4pgGsqcqyLpZVdSSDDQbcAwCCAY13EUNfbHsnMZmDJ0JgAHX9oj/TVgAwDzEc99JMg8tD1qLC5g6wRE5paANNy/URPzI3q1IAWApWSTuSYgZTzACkQPOd9is64bvZ0whJgksSZO/r/am4rhoIdQCplbg8iNDPUbg1TwOLNtWhsuVs6tzBBBB8zqR7Vo4TxLbVj4WbMzDUwVcsQNtjz0rPXI+nLY7E6nQKNAANlUaRV7h6Ql25BLKJUTGWSq94Y1OXTbnHKaocSUG60zGYzsW3nfST5+Rq397VULHMWYEKNABMgkkflidNJJPLfV5gk1R8GZ2uyJbLbcwJOVVUzpyA18tai4cZL6AaDbXXnSwqODdyEwyRI00JV48vhA0qK3adYCHcdNd/pvRordr/cLJ03G+vL/AKrd7K8Ugth2PPPanz1df1I965e1jJ8LSpXTzzSFPodfoaHixZGVgYIiCNCNmHvIpxl6hmqK4KqcC4mMTYW5pm+FwP613jyOh96tONK0SrcpUTJSo0e3BWUH3jKZAlgSu6zMsNY06dK6Xjl5rjphLafh27eZjMSQuY3p+FVAgDqPM1S7X8JFskrvoysNobUqZ8/rQdnuKW3BtuGE2yoIOYgqxeSsR3fUHbeo8Wbi/Muq0OyttRiFt92SCkkycx0Ld8D8ICldjoACDrWx2+wzEKSoFpAgDNElmEqUMy7MCWI2iNoFc72exKJiCjlwroQWBAgvDghTo1vwiRz35RXbcZwqXbeVkb8MW2Dg6AtlDZgfDkYtIjoPOsXi7UntV79lUwNxCiKBlK73ARAMllPjVgQx2BjYV539/drRR/H48w2nPO6dJAEjaI6Cu64hjl+531EMAXCgtoIZR4I30B5xHQiT57hCouSw/MQQCNvImRPzFPC77Zy+mvxXj3eWEzrq9pVJAmMv4f1yA+81gYh5ymIBiNPmZ5kkmfX0rUxzgWraaak6/mEMT8pb61T43ZVHUL/Sh06x4vr9OlViWk/A8ZkYM5aM5ByxmUEeJ1J0mYgc4O2lbvdKlphLXFa4IibaFFQHNqNLhDadAOc1ymGugESN9YMkNrt6RXZcJxTxec3FcHI2XcXHzSoyn4SsN9Bs1Yyl+FMbNarkOI4E2rmUBiM0AMuVoIBUHo3in60K3FhQJJ3YzqdYAUbbT61r9pMGwm6xJLmTMsSzFpznkRr89NjXP4AKCxb8vwiefKtzmJ3itCzYQHxTs0lpAGnhEA7yPQV0Nu2lsNdDkIAQU8ZUwqlMvXMZG4iDO4rlxoASDlOnQGPLntVriOJZlRPEMy8yTI/LvoRoKV3Smtq2NJJV5gEsZjUEHxAj0yxyg+tDduQ1sqTMbEAwywIHIiNulSYMd5adfzJBU+ZYaEc51+lRYnES1rLqFJ8OXKIzZpmdjr6QPKtBfdGXDlmUgs5Ob80KG1MbeJ4k/tU2AsFrR1lgqt6a7H2FVfvQFm2iQG1JH9Wbxy3UQY9qCxj2XOF3ZVB/2iNPLn70vgr2s8YNpQFgZzqGEyCBoGHOsnF3iRJEgQBM7AR86t4i0Mhac0NGbXXQTE+tVMfoeQI6EncDQHpoRWidb9nmI8N5PNWHnMqY/wDkV1pWa4rsI0XCJJDWzA1gFWUkCfJhtXaO9bjNRsKVCzUqZGuWFvIGJg5QSyjMSrJ8UEwGEZYA1k69fPruHKOxPhVzBgjQ7gFQRI01HKu47E8R7yzkbNK/EVmcqyQSNNQSNdImue7V4Flcv4mXM0ZpHhJMkAyIzHrvXFh+N07c7ubZWCxQV1B1BIUk65QzAmI1j+bE16PjuJqcKJaQuU6EQApfKsfmABEebHSvKrOpMRt01OoOnQ11PC7C3Ft5i+W2CTAkBmDFADMRopjQiGqmV0lJa3cPkbDPlQhTmJHxobsEWw2o1hjodRyrz+9b2k7Tl1kiCRlgba/T1r0yxi0CrrESIWQA7GRLH8wKqdNOQivPeKsouNGgkqd/EQSZMneYrOO+503lrjE+Kw2dLagMdA0xqDLyeciBPtVTjyRc0JaBoTOo6666xW5iri/dnZmY3PBB28WcT/mkDPrsZFc5xG/m9BA56wPimTBNPC2lnjIEt4QQCY0k8hG3lvWzwfiYWQRIjVYG+YEQYOsga1i4O8NZJ2AMc5nkd60cFcysp02E8yQx18gwVjExEda3eE5N9NbjzBUE/nlgAdhJmVB0AO0+ZFcvftakjfQgRsIAG3tWv2jvz3Z00EEyZZpzSR6Ny0061SsqrAyZ1B5DTQRPyiAedZxvDWU51FaywbQ5vM76f+6e9DjWOYbxodo3HL2j6UsTZK67ct/L9P5yobtwMvP35RsJ9IremdjwghiQTAhpAkjzAkc/Pp0omw5v37arlDXHM8gpJli3RQJb51Ww96D00PuDoQf5zq3hXhnaJyqQN8ozEAk+REj3pkkxN0M829tlVQQYUQuvOQJPPenwiQQ0ERAMAy39Mcp5cudR27AZsoOXWcsExIBJnmQBz6Vv2itvvMuUFSGUEZnDZ4A3ynkTPTzrPR62z+JKwQiFhiHRQRmAaRGnpWOAWYfM+UCR+nvVvH4piIk5R10MzMzPXWgweFZmJXLGxk66Qdt9Y/WtfbDoeBr3WIsiCM1pgTyFwqWdR6AKOuk11ZvCuAw+NdMUrXZBzS55nUqxPWAWrt7k8q3j0WQrl2lUMGnrTLJ+z5j3sfzVST9QPlVv7QFEkwBryAG7naNqVKuTL3R2Y+2uRwB8D+g/Y/tWx2fYizdIJBGSIO0sQT6xT0qMvksfhca6cqmTq0mTMmZkg71nceQIQF0HeMI30kdfU0qVWy9sQx9wRdLYF51/ETUgZuf5t+Zrn8W5mOmnt/DSpVPBfNFhxv5AVfe6QxjTxR7A6T1pUq3mn413tEoi1oNbeY6bk5jJrPFw789TI0135edKlWfhr5FcbMNddf8Auqd0an+c6VKt49JZdq53HrV3BXSM0EiTBgxIJgg9RTUqdON3heHVSGAgnDsSdd2ZFJ8tCR71YRB9yZubXLYY7SA4iaVKkz8OXxfLzAn6/wBq3uFYRIu6bICNToTcA09qVKs5e1TH3MbiAgiOhPvmYftXc8DuFsPaJMnLHsGIH0ApUqpgn5FulSpVV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5125" name="Picture 5" descr="E:\1 LAIN-LAIN\Pembekalan KKN\New folder\download (6).jpg"/>
          <p:cNvPicPr>
            <a:picLocks noChangeAspect="1" noChangeArrowheads="1"/>
          </p:cNvPicPr>
          <p:nvPr/>
        </p:nvPicPr>
        <p:blipFill>
          <a:blip r:embed="rId2"/>
          <a:srcRect t="22364" r="9091"/>
          <a:stretch>
            <a:fillRect/>
          </a:stretch>
        </p:blipFill>
        <p:spPr bwMode="auto">
          <a:xfrm>
            <a:off x="2786050" y="4786322"/>
            <a:ext cx="1122090" cy="1440000"/>
          </a:xfrm>
          <a:prstGeom prst="rect">
            <a:avLst/>
          </a:prstGeom>
          <a:noFill/>
        </p:spPr>
      </p:pic>
      <p:pic>
        <p:nvPicPr>
          <p:cNvPr id="5126" name="Picture 6" descr="E:\1 LAIN-LAIN\Pembekalan KKN\images (2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4786322"/>
            <a:ext cx="2090323" cy="1440000"/>
          </a:xfrm>
          <a:prstGeom prst="rect">
            <a:avLst/>
          </a:prstGeom>
          <a:noFill/>
        </p:spPr>
      </p:pic>
      <p:pic>
        <p:nvPicPr>
          <p:cNvPr id="5127" name="Picture 7" descr="E:\1 LAIN-LAIN\Pembekalan KKN\download (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786322"/>
            <a:ext cx="2098061" cy="144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  <a:solidFill>
            <a:srgbClr val="FFC000"/>
          </a:solidFill>
        </p:spPr>
        <p:txBody>
          <a:bodyPr/>
          <a:lstStyle/>
          <a:p>
            <a:r>
              <a:rPr lang="id-ID" smtClean="0">
                <a:latin typeface="Berlin Sans FB Demi" pitchFamily="34" charset="0"/>
              </a:rPr>
              <a:t>Sikap Mahasiswa STTNAS</a:t>
            </a:r>
            <a:endParaRPr lang="id-ID">
              <a:latin typeface="Berlin Sans FB Demi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58204" cy="4525963"/>
          </a:xfrm>
        </p:spPr>
        <p:txBody>
          <a:bodyPr>
            <a:normAutofit/>
          </a:bodyPr>
          <a:lstStyle/>
          <a:p>
            <a:r>
              <a:rPr lang="id-ID" smtClean="0"/>
              <a:t>Apa program Anda untuk mereka?</a:t>
            </a:r>
          </a:p>
          <a:p>
            <a:r>
              <a:rPr lang="id-ID" smtClean="0"/>
              <a:t>Apakah Anda yakin mereka mau menerima Anda?</a:t>
            </a:r>
          </a:p>
          <a:p>
            <a:r>
              <a:rPr lang="id-ID" smtClean="0"/>
              <a:t>Mau bekerja sama dengan Anda?</a:t>
            </a:r>
          </a:p>
          <a:p>
            <a:r>
              <a:rPr lang="id-ID" smtClean="0"/>
              <a:t>Apa yang Anda lakukan untuk mendekati mereka?</a:t>
            </a:r>
          </a:p>
          <a:p>
            <a:pPr>
              <a:buNone/>
            </a:pPr>
            <a:endParaRPr lang="id-ID" smtClean="0"/>
          </a:p>
          <a:p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12</a:t>
            </a:fld>
            <a:endParaRPr lang="id-ID"/>
          </a:p>
        </p:txBody>
      </p:sp>
      <p:sp>
        <p:nvSpPr>
          <p:cNvPr id="5124" name="AutoShape 4" descr="data:image/jpeg;base64,/9j/4AAQSkZJRgABAQAAAQABAAD/2wCEAAkGBhISERQUEhQUFBQUFRUUFBQVFBQUFRQUFRQVFBQUFRUXHCYeFxkkGRUWHy8gJSgpLCwsFR4xNTAqNScrLCoBCQoKDgwOGg8PGiwkHyQsLCwpKSwpKSwsLCwsKSwsLCwsKSwsKSksLCwsLCwpLCwsKSksLCkpKSwpLCwsLCwpLP/AABEIARMAtwMBIgACEQEDEQH/xAAcAAABBQEBAQAAAAAAAAAAAAACAAEDBAUGBwj/xAA7EAACAQIEAwYDBwIHAQEBAAABAhEAAwQSITEFQVEGEyJhcYEykaEHFCNCscHwUtEzYnKCouHxkkMV/8QAGQEAAwEBAQAAAAAAAAAAAAAAAAEDAgQF/8QAJREBAQACAgEEAgIDAAAAAAAAAAECESExAxIyQWEiUQQTI/Dx/9oADAMBAAIRAxEAPwDsOFjwD0rXsisrhg8IrXtCqppQKNaZRRkUgcUgKQp6AAilR0IFMGihijAp8tARkVGamuVEBQCApEUUUooAMtIijpmoCEihIqQihagImFRzRsaArrSMLrUVTE1GRQEJFKiIpqAfhw8IrVtCszh48IrVtUySCpFFABUkUgACjikKeKAQFCRRAUqYAdqSHSnVIp6RhYVHlqU0EUyDSNEaGgEKZqemagIzQsaJxQUBGyVGW61YIqJ1pGjao2qWo7goJEaVI01M0uBGgrTtis/BDQVooKCSrRUCJ51IBSMlp6QFKgipUwHOiigBIpqIimoBiKjapqiIoBU0U9NNACaY05pEUBHFMac01AATQNRmgamAGo2qQ0BFAQsKVO1KkabBjQVooKoYQaCtBKZDFEDTLRUgKmppolNANNKhinFAJqakTTUA5oGNSVG4oBULCnBpGgIzSJpzTGgANNTmhoAXoDRk0BoADQk0TCoyaYA1KmNKkazhNhWglUMKNqvpTJKKemBpyKAalSFV8RxC1b+N0X1YfpSt0axSmspe1WEmO/QHzzKPmRFX7eKRhKujDqrKw+holl6GtJopopU1BHJoHp2NMaAGkTT0xoAaE0VIigI2oGo2NRmgBNCxomoGNAMTUTVIajagwE0qTClQFvDVeWqOHq6lMklVMXxdF0EM3QHT3NVMTiC+YfIexMn6VWvg5gwgR1I6RsPc15/l/ma4xdeH8f8AahxbjLspGeAdwAR8/wDuucxGICiMwbXkefOINbOMXRhmEEAc9t+m+9cvxfDSG1XWJiSRlgdK5P7ZlfyX/r10xL9w520O5IBMjWs7GWWJzEDXyFLHoyEkGJ9dI9aznvOd2J6a10467iNlbnCu0uJw5m1edYPwklkPqh0I9q9O7JfaNbxRFq8BavHRYP4dw9FJ+Fv8p35E7V4a/n1Gn61GRv7/AK/2q+OVidxlfVDCmr587Idsb+EvIe8drUjvLZYsrJPigHZo2I6dNK+gswIBBkEAgjmDqD8q6ccto2aMaQpppU2SNCTSNMxoMDUJp2NATQQSaEmnmhegwk0BNJmoWNAKlQ0qAu4apsVeCoSTA2naJqHD1m8SJfFKGjurNrvD0N1yyqT/AKUQkedyeQqXmy9OFrfjx3lIsK87An/ivKN/1iqXE+IpaXM7IgjQs36AamuW7QfaD8SYbYad8fr3Y/c15/jOINceBnu3D6u3v0FeVj/GuXOXDtvlk4nLteJ9vsOPhVn6eCB+bmxnmOXKuWx/2gMT4bKAeZO9R4fsZibgz3YtJE/1NHtoKis8AtAkAZm5Fj9YOldE8Xin2z/lv0pXuO3LwJNsADUnX51mnGjmpHprWnicI6sQoAG2YnXz02qo+CEfv51XGYsWZI1vKdmHodP1pyv89ap38GR51Al9l2Ptyrfo/THq/bUVta94+zPjf3jAICfFYPct1hQDbP8A8ED/AGGvn6xjQd9P0969T+xZ4vYlQTle1buRyzI5Un1i4PrW8OLpjPmPVzQzTmhNXRI0LGlNCTQAtQMadjUbGgFmoXNCWoc1BhahY0zGgJoI80qFjSoNpYeuG+0vijWlNsaHEOoPU20tqWHoTAPkTXcWK4/7Ruy74q5hXVwgts3eE8kYDMwHMiBpzmpeWbnKmHFef8M7P38YSLcBVI7y4R4U8gPzN5V6Twrs3ZwtgpbGpEs5+Nm6sefpyp+DYVEQ2bShLaaAAyZ3LMebmCSatcbxa2rMMSGcQqrOY+kbDzrnz5unT4/xm2fiHV7DI2gGmb12riOKW0tDSGj4xOqsOc+dVuOcXvRly5U6sZJ8wuw+tQcKTviUzDNcga+WgqepItu1o2cMjW7pePAUI65bgMfUVlXuHErorGddFP8A7VvtajYVxb/qsoGHmP8AusWxh2uz3l3IN4LxPtOtbxk7rGVvUVcRhyJ0NZ2Iw86jf9a08WCh8L5h86rW3k6/w1aWfDnsvyyyhr0j7EeJlca1o7XLLx5FGRiPkDXn2JJVq6DsP2sXAX2vGwLrZCinPkKhiC0aEEkAD/2txOz4fSBoGrN7N9obeNw637U5WJBB+JWXRlP82IrReqJ6CDUbGnJoC1MBuPUOeiuPUVAOTSLUM0BagHNRXDR5qivUBGz09QzSoNvYeuR4zxk4q2DaMIHMEqVbMh5EkgiQOXIeldbYauK7Q4E2jcykqBfW6uXTS4NR5eJG+dc/myuOtOnwYY5erfa12V0zjcyOc+X7GrXHuKpYBYobtw6IgWWY9FEaDaTsKHstdFwXCsEi4wnkfCpHtBpsZjIulLoADLE/5tSa58ruunDHU08l41exN67N6EXfu05eRPM+dXux3A7j30OsIcxPQDUD1rY4lbm73drxtMeQOnM13mD4atjDhVABCyx5ljqSaWWXGocx1d7eSdv8S1zEsD+WR9dawrKEQ8TpHmDz9DW72uGa6W5k79awbNyDVcOMYj5PdQjCayCddTJ185pltGaui3PSo7wgU/Uz6VbG2QVzcxvVS2tXnb8M+ZH61StLVN8J65e3fYxbIwDk7NiHK+gS2p+oPyrvGNYnY/hJwuCsWWEMqS46O5LuPYsR7Vqtcqs6Ry5pmqNjRNUczp/JpkB6A0RGvt+8VE0wfL9t6CM7UDGkQelBcNBmL0Fx9KYn9vrtUTNQCWlT296VMNvDGs3tRwnvrT5TDFCs9NQyn2I/5GtGxtUoapZ4+qaUwzuGW44zsXduWh3NxSrDxgxo6HTQ84hfnVvi9l7uylmB0PntvW1icMqwZAImBpzIMA79aDKqgmY0/WuHV6r0ZZeY5jukwlt794hnUaDkW5KPLn71qDjNvD4Ze+uKbt5JyswBz3BmIg+se1clxpnxeLFqfw7fjMbQCB8ySB711N/gGGdc5sW3uIqjOyyRG0E89q1ILddvJ+0eOGYg6a1hvpBBkV1vGOELee4/9MxOxVYn9RXMX8NlMHkNI6EAyPnVsZqOXO7qwjgioblPYePD8qZhRrk7eEN5DlA6yfl/7Xa/Zb2T76/94uD8KwQROz3tCo8wujH/AG9asdguyOHxtu6b2cd2yBGRsp1DlgZBBnw8uVeocK4Vaw1pbNlcqLPMkkndmJ3J/nKq44oZZL5NQXFMyKlNMxqqSBrZnSBpt58j7EChbMCDAO0jbXWT7kk1KTUbGgKrSNhA9dRqDvHkKicmdgImIPWeXuanutVZ3pALMQSQAZjSf8pU/Q0AuaRGgGms8yTNNcu1AbutLZiW8wjbSffmvyO1JbmntUTNTB6NhZVqVQO8CaejYdFZOlLNUVttKlRaAjv2lcQwJ1DCCRBBkGfas3G4ZjKjnp6aVthKp4+1oWHIa/3qHlx3NujwZ6unG2WtYa5fu3GAUG2gHXKcx16kkH0HnSxHaq8bDFLTFGBEyqGCIkBtTqatcM4eLuIuNcBZUNp7YO2Yi5Onka0+NXFKN4U23ZR85qWOUkdGWO7y8hxXFnRSFDaliZywAxkj9fnWLfxzuQY208ugrpOKJuTEyToBGh6fKsC6mpquOSOeGkNmSYO8Ej9alXmfKg216USncdTHpTZ6e4/Z5wQ4fBpnEPdPesOYzABAf9oHzNdNFZvZriiYnC2rqbFQpH9LJ4HU+hB+laJq8c97OtAxpwaFzQQGaoLr0zNUL0jR3LtVjco2qO4KQQXrtQ95rQ4g1ADFI1stQBqia7QI3OgLF0yNKeoA9KgOutWoFSIKnyVHevonxsq/6mA/WmSRBTPbBB6GsziXaWxZTMzCfyrOUtOuk8vOquL7RFLRuMbaqFLkiWgdBOhMwPM6ClllJOWscbbwG9mstBWV/rEbcp5702Jxdsr4gDppt7VcfD3ThhcujxZVLDcjNJYe3hHtXPXnDECJkgZl5CQdq4sr6ctO/C+rHbjuP4oM5CiAN+pnb+9cniRE6V1Pa7CjD3FzMxzp4fBMx4SJzRp/auYx1zI2XLJEGT5gNt71bFLO39KVw/WmR6Bj1qMyxCjn/DW0rdPSvsn7UraV7N5gltybisxhVY7yeQIj3Uda9VS6GAZSGU6ggggjqCNDXzwj5cn/AMmOh2j6Vd4N2oxOFb8K4QJ1VpyH/Up0J31EHTeqTJLT3nNTMa4vgv2j2rkLeCox/NbOdD/t+IfWuts4lXXNbYOp/MpkfMVre2SZaguVM7VBcNAQmoLxmid6rXXpGC8KqvZq1yoSKWgrm1Qi3U7vFRzQFczSqRhSo0Gn2x7WGwhSz/iHTMNYOnhWJ8UddvXSuV7D3Vd3a6A9xmAzPzXYxzYnef71Ru8Ne5bZkEg5FAJJmZ18XnrPLMdd6rdicFeuXybef8NkJ0XTUiGJIyjc6fU1zXeXNunTvHHicuh45wi3cxX4mRLKZTKjLMmSAU8RO41G09AaPhGOGJxj2SALdzue7XxQEskELEahgrH2862u2l0WbdwKuZmTLOzS0Znnfl16Cs37OR3aBnBkufEZLEhSPEOYMnXkYqcxt7rdzk6juePXWSxkTUuRbG5MtJJA3JMH5+lcfemze7uJIMmQPhgENAJEHxaCdQa6hMt64M+YlGZshTwS0BTPLKFG/OeornftDw7C394tT31vMAASQ9k/4ikctNZ6nzqvkwmU0n4s/Tfpy/a8C8iKJL22uEQCRlOUzPSuK7RX1ZrZWP8ACQe4EftWo/aVWu4YycgVxc22dhMRvoB8q5XEk5mEyFJA9JrHjxs7X8uUs4Qu9WbWAcAMdC2w2IHIzyqa3wZhZ75/CDraBGtyDGYdFnYnQxU+HxBcS25MepArpcdQMp0Eg+YMjQyPpQ27YMyN9vM9I9auYizoY32mPXeNtjUJtOkBhoARmHnyP0pUYhRNDy1EyDI3mI5b/Kis3rqmUdhMfCxAJiR8J1omXLpAmRpOum4PvP7USMGEknqfM68zS57PU6b3Ce3uMswGfvk/pueI+zjxD6+ldzwvtrh74gnurkxkciCeivsfoa8qUhWBJMMI0gQddo23OnpWm1knL3cFSDOY6+XI9D8vetS1myPVbpqvcauB4X2nu4Y5XJdNJRiTAImVblHpFdfw3jlrEqTbJkbqwhh5xzHnWt7Z0tl6A3Ka4ag7yKAmjXWkxqAYimNyjYSF6eqr3aVAZPZDjSo72LpLF2tBSeai2R8hlb5113Z7AGzZvNajW8xNw6+BVGUBTuR4vL12rybG50dbqmMhAkbqdYMf7jHoa9f7P8SX7irExmWInvN5J2+Jt5jcxULPlWX4ct2t7Rd5aJlWcO4OT4VAOUA+I6862uzd5e5trvdS2rFVWfjOYsd5AEaeUnywb+HQrnzEMmYuoGcd6zEMCxJTKcwzHWNo+GrGFxmV7WigAMIYNkDAAq5ZQSw0EyJAAExU7Z8LY4/NdJ//AEryXWQBiNy6FQqgm5FvUwzeEQOk7RrSZnuXPxGgBWJVlLFly5ocfD4VhssbnlWhhr1x0QN4xORmZRcS2pyhfERA/M06aZaocR4hatg37gyIJV2DQWX4tS2YZtF2XXNHOiZaH9ceTdrOH9zfchMqOxKifhJ305CZioeG4EZBfvj8LMwRJIN91iVkai2JGZh6DXbfx/FxirwOIR/u9s/4KkLd8WzXrhG/PKPTQ61S7UcRF9xlUILdtVQflW2B4QoA0WP+9Zrpl46Qu1fHYy5eYlzOgAgBQANAqqsAKBAAqiEgZRmkHNJAEHaAOkcqj79wvPy16cpOs1Mll4zEMsE9YzDQa/1bmR5UumU85jBEQGMg9I5bc6vC4MgJ0GhPlrE+lZeFxAF0gkGFyysxvvtrqY9qs8QulkYDUjeDrlOx815Uuz6DYbvM0eEACSObZiQT7D/lUdgQSqk6F/CNIiIYE84Yba7jnWtwLh+UMCQSQCREwYiDWRibbW7mYTGgMb8p9yAPlR3wN65RXkMZQZIMjXQcyIPOdJqXD3Lg0g6idyJA1nX0n2qTiAEnQagHcHL1159KWAXMYALECSIOuheRzOg9dDRzIfFqbIScpgnSV1EgnYTBmY2135TUGE4g9pg1skFWhdI06GPWKvYRA6sOckTA1gqABMayTMkadKzcAgLOeYYEen8FZxu2s5qPSuEcbW+uulwDxL+6+VTXNTNcFhuK9y6MBsdQPkQfUTXchwwDAyDqD1BqnaRyNaFlNEtK5coCDY0qie9JpUBxHEbpDRv4YZeREzrHpXedm0NzC23usBbtPnK5BlJtgZUHM7gQOZknwmvNluS2gzEkRv1jLpzOvzr0rWxgB4QyXFuFzdIPhmNWBkOrAARqS3Q1LK2dLY4y81k4Tibfe0i5ltgFcsfAozZ7Xd/nLE+jZpOxjpsQES7YJyssaI2hRkVgbcHQ6lmzEagiZJrjeyqFsTbMWzayOzloyZP/ANGdtxczR5zlA0rpe2PE72HyXbToq90USIIIdcoCrH+ICbkk8y06EAzs5Wl43/v/AEPGeK2sIWf8Q3LgtsEJ7y6M5z5SwAAdgQZInK3U1w3EuN38XiFF4+EZnW1JIDrqcxOrMY3PWtvB3HuYNnOgW4p7wLL7MGcMwzF/ESSTJ02gAc69hbN2xdzBgHAbKDBtgAM4J8pgeWtUxmqllfUjw+EuXLiJalnuEKYb4iWMEjcLlI36UWKVUutaLeFTcBYLOXdeWrDSPkdK6HtPabBLa7lspCBQykZswUB7mnwyWWOeh6iOPvyFMgGCQCTJJIJ0I+IbHX963pPa93TprlySitbMGGDRqC8mSOenw01pQCHnW3EsgD+KSU1kDWIO/wAPnWhwi4brCzcVnCqEt5WJdGEFTbHUMfh2M8t6g4pgGsqcqyLpZVdSSDDQbcAwCCAY13EUNfbHsnMZmDJ0JgAHX9oj/TVgAwDzEc99JMg8tD1qLC5g6wRE5paANNy/URPzI3q1IAWApWSTuSYgZTzACkQPOd9is64bvZ0whJgksSZO/r/am4rhoIdQCplbg8iNDPUbg1TwOLNtWhsuVs6tzBBBB8zqR7Vo4TxLbVj4WbMzDUwVcsQNtjz0rPXI+nLY7E6nQKNAANlUaRV7h6Ql25BLKJUTGWSq94Y1OXTbnHKaocSUG60zGYzsW3nfST5+Rq397VULHMWYEKNABMgkkflidNJJPLfV5gk1R8GZ2uyJbLbcwJOVVUzpyA18tai4cZL6AaDbXXnSwqODdyEwyRI00JV48vhA0qK3adYCHcdNd/pvRordr/cLJ03G+vL/AKrd7K8Ugth2PPPanz1df1I965e1jJ8LSpXTzzSFPodfoaHixZGVgYIiCNCNmHvIpxl6hmqK4KqcC4mMTYW5pm+FwP613jyOh96tONK0SrcpUTJSo0e3BWUH3jKZAlgSu6zMsNY06dK6Xjl5rjphLafh27eZjMSQuY3p+FVAgDqPM1S7X8JFskrvoysNobUqZ8/rQdnuKW3BtuGE2yoIOYgqxeSsR3fUHbeo8Wbi/Muq0OyttRiFt92SCkkycx0Ld8D8ICldjoACDrWx2+wzEKSoFpAgDNElmEqUMy7MCWI2iNoFc72exKJiCjlwroQWBAgvDghTo1vwiRz35RXbcZwqXbeVkb8MW2Dg6AtlDZgfDkYtIjoPOsXi7UntV79lUwNxCiKBlK73ARAMllPjVgQx2BjYV539/drRR/H48w2nPO6dJAEjaI6Cu64hjl+531EMAXCgtoIZR4I30B5xHQiT57hCouSw/MQQCNvImRPzFPC77Zy+mvxXj3eWEzrq9pVJAmMv4f1yA+81gYh5ymIBiNPmZ5kkmfX0rUxzgWraaak6/mEMT8pb61T43ZVHUL/Sh06x4vr9OlViWk/A8ZkYM5aM5ByxmUEeJ1J0mYgc4O2lbvdKlphLXFa4IibaFFQHNqNLhDadAOc1ymGugESN9YMkNrt6RXZcJxTxec3FcHI2XcXHzSoyn4SsN9Bs1Yyl+FMbNarkOI4E2rmUBiM0AMuVoIBUHo3in60K3FhQJJ3YzqdYAUbbT61r9pMGwm6xJLmTMsSzFpznkRr89NjXP4AKCxb8vwiefKtzmJ3itCzYQHxTs0lpAGnhEA7yPQV0Nu2lsNdDkIAQU8ZUwqlMvXMZG4iDO4rlxoASDlOnQGPLntVriOJZlRPEMy8yTI/LvoRoKV3Smtq2NJJV5gEsZjUEHxAj0yxyg+tDduQ1sqTMbEAwywIHIiNulSYMd5adfzJBU+ZYaEc51+lRYnES1rLqFJ8OXKIzZpmdjr6QPKtBfdGXDlmUgs5Ob80KG1MbeJ4k/tU2AsFrR1lgqt6a7H2FVfvQFm2iQG1JH9Wbxy3UQY9qCxj2XOF3ZVB/2iNPLn70vgr2s8YNpQFgZzqGEyCBoGHOsnF3iRJEgQBM7AR86t4i0Mhac0NGbXXQTE+tVMfoeQI6EncDQHpoRWidb9nmI8N5PNWHnMqY/wDkV1pWa4rsI0XCJJDWzA1gFWUkCfJhtXaO9bjNRsKVCzUqZGuWFvIGJg5QSyjMSrJ8UEwGEZYA1k69fPruHKOxPhVzBgjQ7gFQRI01HKu47E8R7yzkbNK/EVmcqyQSNNQSNdImue7V4Flcv4mXM0ZpHhJMkAyIzHrvXFh+N07c7ubZWCxQV1B1BIUk65QzAmI1j+bE16PjuJqcKJaQuU6EQApfKsfmABEebHSvKrOpMRt01OoOnQ11PC7C3Ft5i+W2CTAkBmDFADMRopjQiGqmV0lJa3cPkbDPlQhTmJHxobsEWw2o1hjodRyrz+9b2k7Tl1kiCRlgba/T1r0yxi0CrrESIWQA7GRLH8wKqdNOQivPeKsouNGgkqd/EQSZMneYrOO+503lrjE+Kw2dLagMdA0xqDLyeciBPtVTjyRc0JaBoTOo6666xW5iri/dnZmY3PBB28WcT/mkDPrsZFc5xG/m9BA56wPimTBNPC2lnjIEt4QQCY0k8hG3lvWzwfiYWQRIjVYG+YEQYOsga1i4O8NZJ2AMc5nkd60cFcysp02E8yQx18gwVjExEda3eE5N9NbjzBUE/nlgAdhJmVB0AO0+ZFcvftakjfQgRsIAG3tWv2jvz3Z00EEyZZpzSR6Ny0061SsqrAyZ1B5DTQRPyiAedZxvDWU51FaywbQ5vM76f+6e9DjWOYbxodo3HL2j6UsTZK67ct/L9P5yobtwMvP35RsJ9IremdjwghiQTAhpAkjzAkc/Pp0omw5v37arlDXHM8gpJli3RQJb51Ww96D00PuDoQf5zq3hXhnaJyqQN8ozEAk+REj3pkkxN0M829tlVQQYUQuvOQJPPenwiQQ0ERAMAy39Mcp5cudR27AZsoOXWcsExIBJnmQBz6Vv2itvvMuUFSGUEZnDZ4A3ynkTPTzrPR62z+JKwQiFhiHRQRmAaRGnpWOAWYfM+UCR+nvVvH4piIk5R10MzMzPXWgweFZmJXLGxk66Qdt9Y/WtfbDoeBr3WIsiCM1pgTyFwqWdR6AKOuk11ZvCuAw+NdMUrXZBzS55nUqxPWAWrt7k8q3j0WQrl2lUMGnrTLJ+z5j3sfzVST9QPlVv7QFEkwBryAG7naNqVKuTL3R2Y+2uRwB8D+g/Y/tWx2fYizdIJBGSIO0sQT6xT0qMvksfhca6cqmTq0mTMmZkg71nceQIQF0HeMI30kdfU0qVWy9sQx9wRdLYF51/ETUgZuf5t+Zrn8W5mOmnt/DSpVPBfNFhxv5AVfe6QxjTxR7A6T1pUq3mn413tEoi1oNbeY6bk5jJrPFw789TI0135edKlWfhr5FcbMNddf8Auqd0an+c6VKt49JZdq53HrV3BXSM0EiTBgxIJgg9RTUqdON3heHVSGAgnDsSdd2ZFJ8tCR71YRB9yZubXLYY7SA4iaVKkz8OXxfLzAn6/wBq3uFYRIu6bICNToTcA09qVKs5e1TH3MbiAgiOhPvmYftXc8DuFsPaJMnLHsGIH0ApUqpgn5FulSpVV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3554" name="Picture 2" descr="E:\1 LAIN-LAIN\Pembekalan KKN\New folder\download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036637"/>
            <a:ext cx="2895603" cy="2168907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id-ID" smtClean="0">
                <a:latin typeface="Berlin Sans FB Demi" pitchFamily="34" charset="0"/>
              </a:rPr>
              <a:t>Apa yang Anda bayangkan tentang lokasi KKN?</a:t>
            </a:r>
            <a:endParaRPr lang="id-ID">
              <a:latin typeface="Berlin Sans FB Demi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d-ID" smtClean="0"/>
              <a:t>A</a:t>
            </a:r>
            <a:endParaRPr lang="id-ID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d-ID" smtClean="0"/>
              <a:t>B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13</a:t>
            </a:fld>
            <a:endParaRPr lang="id-ID"/>
          </a:p>
        </p:txBody>
      </p:sp>
      <p:sp>
        <p:nvSpPr>
          <p:cNvPr id="5124" name="AutoShape 4" descr="data:image/jpeg;base64,/9j/4AAQSkZJRgABAQAAAQABAAD/2wCEAAkGBhISERQUEhQUFBQUFRUUFBQVFBQUFRQUFRQVFBQUFRUXHCYeFxkkGRUWHy8gJSgpLCwsFR4xNTAqNScrLCoBCQoKDgwOGg8PGiwkHyQsLCwpKSwpKSwsLCwsKSwsLCwsKSwsKSksLCwsLCwpLCwsKSksLCkpKSwpLCwsLCwpLP/AABEIARMAtwMBIgACEQEDEQH/xAAcAAABBQEBAQAAAAAAAAAAAAACAAEDBAUGBwj/xAA7EAACAQIEAwYDBwIHAQEBAAABAhEAAwQSITEFQVEGEyJhcYEykaEHFCNCscHwUtEzYnKCouHxkkMV/8QAGQEAAwEBAQAAAAAAAAAAAAAAAAEDAgQF/8QAJREBAQACAgEEAgIDAAAAAAAAAAECESExAxIyQWEiUQQTI/Dx/9oADAMBAAIRAxEAPwDsOFjwD0rXsisrhg8IrXtCqppQKNaZRRkUgcUgKQp6AAilR0IFMGihijAp8tARkVGamuVEBQCApEUUUooAMtIijpmoCEihIqQihagImFRzRsaArrSMLrUVTE1GRQEJFKiIpqAfhw8IrVtCszh48IrVtUySCpFFABUkUgACjikKeKAQFCRRAUqYAdqSHSnVIp6RhYVHlqU0EUyDSNEaGgEKZqemagIzQsaJxQUBGyVGW61YIqJ1pGjao2qWo7goJEaVI01M0uBGgrTtis/BDQVooKCSrRUCJ51IBSMlp6QFKgipUwHOiigBIpqIimoBiKjapqiIoBU0U9NNACaY05pEUBHFMac01AATQNRmgamAGo2qQ0BFAQsKVO1KkabBjQVooKoYQaCtBKZDFEDTLRUgKmppolNANNKhinFAJqakTTUA5oGNSVG4oBULCnBpGgIzSJpzTGgANNTmhoAXoDRk0BoADQk0TCoyaYA1KmNKkazhNhWglUMKNqvpTJKKemBpyKAalSFV8RxC1b+N0X1YfpSt0axSmspe1WEmO/QHzzKPmRFX7eKRhKujDqrKw+holl6GtJopopU1BHJoHp2NMaAGkTT0xoAaE0VIigI2oGo2NRmgBNCxomoGNAMTUTVIajagwE0qTClQFvDVeWqOHq6lMklVMXxdF0EM3QHT3NVMTiC+YfIexMn6VWvg5gwgR1I6RsPc15/l/ma4xdeH8f8AahxbjLspGeAdwAR8/wDuucxGICiMwbXkefOINbOMXRhmEEAc9t+m+9cvxfDSG1XWJiSRlgdK5P7ZlfyX/r10xL9w520O5IBMjWs7GWWJzEDXyFLHoyEkGJ9dI9aznvOd2J6a10467iNlbnCu0uJw5m1edYPwklkPqh0I9q9O7JfaNbxRFq8BavHRYP4dw9FJ+Fv8p35E7V4a/n1Gn61GRv7/AK/2q+OVidxlfVDCmr587Idsb+EvIe8drUjvLZYsrJPigHZo2I6dNK+gswIBBkEAgjmDqD8q6ccto2aMaQpppU2SNCTSNMxoMDUJp2NATQQSaEmnmhegwk0BNJmoWNAKlQ0qAu4apsVeCoSTA2naJqHD1m8SJfFKGjurNrvD0N1yyqT/AKUQkedyeQqXmy9OFrfjx3lIsK87An/ivKN/1iqXE+IpaXM7IgjQs36AamuW7QfaD8SYbYad8fr3Y/c15/jOINceBnu3D6u3v0FeVj/GuXOXDtvlk4nLteJ9vsOPhVn6eCB+bmxnmOXKuWx/2gMT4bKAeZO9R4fsZibgz3YtJE/1NHtoKis8AtAkAZm5Fj9YOldE8Xin2z/lv0pXuO3LwJNsADUnX51mnGjmpHprWnicI6sQoAG2YnXz02qo+CEfv51XGYsWZI1vKdmHodP1pyv89ap38GR51Al9l2Ptyrfo/THq/bUVta94+zPjf3jAICfFYPct1hQDbP8A8ED/AGGvn6xjQd9P0969T+xZ4vYlQTle1buRyzI5Un1i4PrW8OLpjPmPVzQzTmhNXRI0LGlNCTQAtQMadjUbGgFmoXNCWoc1BhahY0zGgJoI80qFjSoNpYeuG+0vijWlNsaHEOoPU20tqWHoTAPkTXcWK4/7Ruy74q5hXVwgts3eE8kYDMwHMiBpzmpeWbnKmHFef8M7P38YSLcBVI7y4R4U8gPzN5V6Twrs3ZwtgpbGpEs5+Nm6sefpyp+DYVEQ2bShLaaAAyZ3LMebmCSatcbxa2rMMSGcQqrOY+kbDzrnz5unT4/xm2fiHV7DI2gGmb12riOKW0tDSGj4xOqsOc+dVuOcXvRly5U6sZJ8wuw+tQcKTviUzDNcga+WgqepItu1o2cMjW7pePAUI65bgMfUVlXuHErorGddFP8A7VvtajYVxb/qsoGHmP8AusWxh2uz3l3IN4LxPtOtbxk7rGVvUVcRhyJ0NZ2Iw86jf9a08WCh8L5h86rW3k6/w1aWfDnsvyyyhr0j7EeJlca1o7XLLx5FGRiPkDXn2JJVq6DsP2sXAX2vGwLrZCinPkKhiC0aEEkAD/2txOz4fSBoGrN7N9obeNw637U5WJBB+JWXRlP82IrReqJ6CDUbGnJoC1MBuPUOeiuPUVAOTSLUM0BagHNRXDR5qivUBGz09QzSoNvYeuR4zxk4q2DaMIHMEqVbMh5EkgiQOXIeldbYauK7Q4E2jcykqBfW6uXTS4NR5eJG+dc/myuOtOnwYY5erfa12V0zjcyOc+X7GrXHuKpYBYobtw6IgWWY9FEaDaTsKHstdFwXCsEi4wnkfCpHtBpsZjIulLoADLE/5tSa58ruunDHU08l41exN67N6EXfu05eRPM+dXux3A7j30OsIcxPQDUD1rY4lbm73drxtMeQOnM13mD4atjDhVABCyx5ljqSaWWXGocx1d7eSdv8S1zEsD+WR9dawrKEQ8TpHmDz9DW72uGa6W5k79awbNyDVcOMYj5PdQjCayCddTJ185pltGaui3PSo7wgU/Uz6VbG2QVzcxvVS2tXnb8M+ZH61StLVN8J65e3fYxbIwDk7NiHK+gS2p+oPyrvGNYnY/hJwuCsWWEMqS46O5LuPYsR7Vqtcqs6Ry5pmqNjRNUczp/JpkB6A0RGvt+8VE0wfL9t6CM7UDGkQelBcNBmL0Fx9KYn9vrtUTNQCWlT296VMNvDGs3tRwnvrT5TDFCs9NQyn2I/5GtGxtUoapZ4+qaUwzuGW44zsXduWh3NxSrDxgxo6HTQ84hfnVvi9l7uylmB0PntvW1icMqwZAImBpzIMA79aDKqgmY0/WuHV6r0ZZeY5jukwlt794hnUaDkW5KPLn71qDjNvD4Ze+uKbt5JyswBz3BmIg+se1clxpnxeLFqfw7fjMbQCB8ySB711N/gGGdc5sW3uIqjOyyRG0E89q1ILddvJ+0eOGYg6a1hvpBBkV1vGOELee4/9MxOxVYn9RXMX8NlMHkNI6EAyPnVsZqOXO7qwjgioblPYePD8qZhRrk7eEN5DlA6yfl/7Xa/Zb2T76/94uD8KwQROz3tCo8wujH/AG9asdguyOHxtu6b2cd2yBGRsp1DlgZBBnw8uVeocK4Vaw1pbNlcqLPMkkndmJ3J/nKq44oZZL5NQXFMyKlNMxqqSBrZnSBpt58j7EChbMCDAO0jbXWT7kk1KTUbGgKrSNhA9dRqDvHkKicmdgImIPWeXuanutVZ3pALMQSQAZjSf8pU/Q0AuaRGgGms8yTNNcu1AbutLZiW8wjbSffmvyO1JbmntUTNTB6NhZVqVQO8CaejYdFZOlLNUVttKlRaAjv2lcQwJ1DCCRBBkGfas3G4ZjKjnp6aVthKp4+1oWHIa/3qHlx3NujwZ6unG2WtYa5fu3GAUG2gHXKcx16kkH0HnSxHaq8bDFLTFGBEyqGCIkBtTqatcM4eLuIuNcBZUNp7YO2Yi5Onka0+NXFKN4U23ZR85qWOUkdGWO7y8hxXFnRSFDaliZywAxkj9fnWLfxzuQY208ugrpOKJuTEyToBGh6fKsC6mpquOSOeGkNmSYO8Ej9alXmfKg216USncdTHpTZ6e4/Z5wQ4fBpnEPdPesOYzABAf9oHzNdNFZvZriiYnC2rqbFQpH9LJ4HU+hB+laJq8c97OtAxpwaFzQQGaoLr0zNUL0jR3LtVjco2qO4KQQXrtQ95rQ4g1ADFI1stQBqia7QI3OgLF0yNKeoA9KgOutWoFSIKnyVHevonxsq/6mA/WmSRBTPbBB6GsziXaWxZTMzCfyrOUtOuk8vOquL7RFLRuMbaqFLkiWgdBOhMwPM6ClllJOWscbbwG9mstBWV/rEbcp5702Jxdsr4gDppt7VcfD3ThhcujxZVLDcjNJYe3hHtXPXnDECJkgZl5CQdq4sr6ctO/C+rHbjuP4oM5CiAN+pnb+9cniRE6V1Pa7CjD3FzMxzp4fBMx4SJzRp/auYx1zI2XLJEGT5gNt71bFLO39KVw/WmR6Bj1qMyxCjn/DW0rdPSvsn7UraV7N5gltybisxhVY7yeQIj3Uda9VS6GAZSGU6ggggjqCNDXzwj5cn/AMmOh2j6Vd4N2oxOFb8K4QJ1VpyH/Up0J31EHTeqTJLT3nNTMa4vgv2j2rkLeCox/NbOdD/t+IfWuts4lXXNbYOp/MpkfMVre2SZaguVM7VBcNAQmoLxmid6rXXpGC8KqvZq1yoSKWgrm1Qi3U7vFRzQFczSqRhSo0Gn2x7WGwhSz/iHTMNYOnhWJ8UddvXSuV7D3Vd3a6A9xmAzPzXYxzYnef71Ru8Ne5bZkEg5FAJJmZ18XnrPLMdd6rdicFeuXybef8NkJ0XTUiGJIyjc6fU1zXeXNunTvHHicuh45wi3cxX4mRLKZTKjLMmSAU8RO41G09AaPhGOGJxj2SALdzue7XxQEskELEahgrH2862u2l0WbdwKuZmTLOzS0Znnfl16Cs37OR3aBnBkufEZLEhSPEOYMnXkYqcxt7rdzk6juePXWSxkTUuRbG5MtJJA3JMH5+lcfemze7uJIMmQPhgENAJEHxaCdQa6hMt64M+YlGZshTwS0BTPLKFG/OeornftDw7C394tT31vMAASQ9k/4ikctNZ6nzqvkwmU0n4s/Tfpy/a8C8iKJL22uEQCRlOUzPSuK7RX1ZrZWP8ACQe4EftWo/aVWu4YycgVxc22dhMRvoB8q5XEk5mEyFJA9JrHjxs7X8uUs4Qu9WbWAcAMdC2w2IHIzyqa3wZhZ75/CDraBGtyDGYdFnYnQxU+HxBcS25MepArpcdQMp0Eg+YMjQyPpQ27YMyN9vM9I9auYizoY32mPXeNtjUJtOkBhoARmHnyP0pUYhRNDy1EyDI3mI5b/Kis3rqmUdhMfCxAJiR8J1omXLpAmRpOum4PvP7USMGEknqfM68zS57PU6b3Ce3uMswGfvk/pueI+zjxD6+ldzwvtrh74gnurkxkciCeivsfoa8qUhWBJMMI0gQddo23OnpWm1knL3cFSDOY6+XI9D8vetS1myPVbpqvcauB4X2nu4Y5XJdNJRiTAImVblHpFdfw3jlrEqTbJkbqwhh5xzHnWt7Z0tl6A3Ka4ag7yKAmjXWkxqAYimNyjYSF6eqr3aVAZPZDjSo72LpLF2tBSeai2R8hlb5113Z7AGzZvNajW8xNw6+BVGUBTuR4vL12rybG50dbqmMhAkbqdYMf7jHoa9f7P8SX7irExmWInvN5J2+Jt5jcxULPlWX4ct2t7Rd5aJlWcO4OT4VAOUA+I6862uzd5e5trvdS2rFVWfjOYsd5AEaeUnywb+HQrnzEMmYuoGcd6zEMCxJTKcwzHWNo+GrGFxmV7WigAMIYNkDAAq5ZQSw0EyJAAExU7Z8LY4/NdJ//AEryXWQBiNy6FQqgm5FvUwzeEQOk7RrSZnuXPxGgBWJVlLFly5ocfD4VhssbnlWhhr1x0QN4xORmZRcS2pyhfERA/M06aZaocR4hatg37gyIJV2DQWX4tS2YZtF2XXNHOiZaH9ceTdrOH9zfchMqOxKifhJ305CZioeG4EZBfvj8LMwRJIN91iVkai2JGZh6DXbfx/FxirwOIR/u9s/4KkLd8WzXrhG/PKPTQ61S7UcRF9xlUILdtVQflW2B4QoA0WP+9Zrpl46Qu1fHYy5eYlzOgAgBQANAqqsAKBAAqiEgZRmkHNJAEHaAOkcqj79wvPy16cpOs1Mll4zEMsE9YzDQa/1bmR5UumU85jBEQGMg9I5bc6vC4MgJ0GhPlrE+lZeFxAF0gkGFyysxvvtrqY9qs8QulkYDUjeDrlOx815Uuz6DYbvM0eEACSObZiQT7D/lUdgQSqk6F/CNIiIYE84Yba7jnWtwLh+UMCQSQCREwYiDWRibbW7mYTGgMb8p9yAPlR3wN65RXkMZQZIMjXQcyIPOdJqXD3Lg0g6idyJA1nX0n2qTiAEnQagHcHL1159KWAXMYALECSIOuheRzOg9dDRzIfFqbIScpgnSV1EgnYTBmY2135TUGE4g9pg1skFWhdI06GPWKvYRA6sOckTA1gqABMayTMkadKzcAgLOeYYEen8FZxu2s5qPSuEcbW+uulwDxL+6+VTXNTNcFhuK9y6MBsdQPkQfUTXchwwDAyDqD1BqnaRyNaFlNEtK5coCDY0qie9JpUBxHEbpDRv4YZeREzrHpXedm0NzC23usBbtPnK5BlJtgZUHM7gQOZknwmvNluS2gzEkRv1jLpzOvzr0rWxgB4QyXFuFzdIPhmNWBkOrAARqS3Q1LK2dLY4y81k4Tibfe0i5ltgFcsfAozZ7Xd/nLE+jZpOxjpsQES7YJyssaI2hRkVgbcHQ6lmzEagiZJrjeyqFsTbMWzayOzloyZP/ANGdtxczR5zlA0rpe2PE72HyXbToq90USIIIdcoCrH+ICbkk8y06EAzs5Wl43/v/AEPGeK2sIWf8Q3LgtsEJ7y6M5z5SwAAdgQZInK3U1w3EuN38XiFF4+EZnW1JIDrqcxOrMY3PWtvB3HuYNnOgW4p7wLL7MGcMwzF/ESSTJ02gAc69hbN2xdzBgHAbKDBtgAM4J8pgeWtUxmqllfUjw+EuXLiJalnuEKYb4iWMEjcLlI36UWKVUutaLeFTcBYLOXdeWrDSPkdK6HtPabBLa7lspCBQykZswUB7mnwyWWOeh6iOPvyFMgGCQCTJJIJ0I+IbHX963pPa93TprlySitbMGGDRqC8mSOenw01pQCHnW3EsgD+KSU1kDWIO/wAPnWhwi4brCzcVnCqEt5WJdGEFTbHUMfh2M8t6g4pgGsqcqyLpZVdSSDDQbcAwCCAY13EUNfbHsnMZmDJ0JgAHX9oj/TVgAwDzEc99JMg8tD1qLC5g6wRE5paANNy/URPzI3q1IAWApWSTuSYgZTzACkQPOd9is64bvZ0whJgksSZO/r/am4rhoIdQCplbg8iNDPUbg1TwOLNtWhsuVs6tzBBBB8zqR7Vo4TxLbVj4WbMzDUwVcsQNtjz0rPXI+nLY7E6nQKNAANlUaRV7h6Ql25BLKJUTGWSq94Y1OXTbnHKaocSUG60zGYzsW3nfST5+Rq397VULHMWYEKNABMgkkflidNJJPLfV5gk1R8GZ2uyJbLbcwJOVVUzpyA18tai4cZL6AaDbXXnSwqODdyEwyRI00JV48vhA0qK3adYCHcdNd/pvRordr/cLJ03G+vL/AKrd7K8Ugth2PPPanz1df1I965e1jJ8LSpXTzzSFPodfoaHixZGVgYIiCNCNmHvIpxl6hmqK4KqcC4mMTYW5pm+FwP613jyOh96tONK0SrcpUTJSo0e3BWUH3jKZAlgSu6zMsNY06dK6Xjl5rjphLafh27eZjMSQuY3p+FVAgDqPM1S7X8JFskrvoysNobUqZ8/rQdnuKW3BtuGE2yoIOYgqxeSsR3fUHbeo8Wbi/Muq0OyttRiFt92SCkkycx0Ld8D8ICldjoACDrWx2+wzEKSoFpAgDNElmEqUMy7MCWI2iNoFc72exKJiCjlwroQWBAgvDghTo1vwiRz35RXbcZwqXbeVkb8MW2Dg6AtlDZgfDkYtIjoPOsXi7UntV79lUwNxCiKBlK73ARAMllPjVgQx2BjYV539/drRR/H48w2nPO6dJAEjaI6Cu64hjl+531EMAXCgtoIZR4I30B5xHQiT57hCouSw/MQQCNvImRPzFPC77Zy+mvxXj3eWEzrq9pVJAmMv4f1yA+81gYh5ymIBiNPmZ5kkmfX0rUxzgWraaak6/mEMT8pb61T43ZVHUL/Sh06x4vr9OlViWk/A8ZkYM5aM5ByxmUEeJ1J0mYgc4O2lbvdKlphLXFa4IibaFFQHNqNLhDadAOc1ymGugESN9YMkNrt6RXZcJxTxec3FcHI2XcXHzSoyn4SsN9Bs1Yyl+FMbNarkOI4E2rmUBiM0AMuVoIBUHo3in60K3FhQJJ3YzqdYAUbbT61r9pMGwm6xJLmTMsSzFpznkRr89NjXP4AKCxb8vwiefKtzmJ3itCzYQHxTs0lpAGnhEA7yPQV0Nu2lsNdDkIAQU8ZUwqlMvXMZG4iDO4rlxoASDlOnQGPLntVriOJZlRPEMy8yTI/LvoRoKV3Smtq2NJJV5gEsZjUEHxAj0yxyg+tDduQ1sqTMbEAwywIHIiNulSYMd5adfzJBU+ZYaEc51+lRYnES1rLqFJ8OXKIzZpmdjr6QPKtBfdGXDlmUgs5Ob80KG1MbeJ4k/tU2AsFrR1lgqt6a7H2FVfvQFm2iQG1JH9Wbxy3UQY9qCxj2XOF3ZVB/2iNPLn70vgr2s8YNpQFgZzqGEyCBoGHOsnF3iRJEgQBM7AR86t4i0Mhac0NGbXXQTE+tVMfoeQI6EncDQHpoRWidb9nmI8N5PNWHnMqY/wDkV1pWa4rsI0XCJJDWzA1gFWUkCfJhtXaO9bjNRsKVCzUqZGuWFvIGJg5QSyjMSrJ8UEwGEZYA1k69fPruHKOxPhVzBgjQ7gFQRI01HKu47E8R7yzkbNK/EVmcqyQSNNQSNdImue7V4Flcv4mXM0ZpHhJMkAyIzHrvXFh+N07c7ubZWCxQV1B1BIUk65QzAmI1j+bE16PjuJqcKJaQuU6EQApfKsfmABEebHSvKrOpMRt01OoOnQ11PC7C3Ft5i+W2CTAkBmDFADMRopjQiGqmV0lJa3cPkbDPlQhTmJHxobsEWw2o1hjodRyrz+9b2k7Tl1kiCRlgba/T1r0yxi0CrrESIWQA7GRLH8wKqdNOQivPeKsouNGgkqd/EQSZMneYrOO+503lrjE+Kw2dLagMdA0xqDLyeciBPtVTjyRc0JaBoTOo6666xW5iri/dnZmY3PBB28WcT/mkDPrsZFc5xG/m9BA56wPimTBNPC2lnjIEt4QQCY0k8hG3lvWzwfiYWQRIjVYG+YEQYOsga1i4O8NZJ2AMc5nkd60cFcysp02E8yQx18gwVjExEda3eE5N9NbjzBUE/nlgAdhJmVB0AO0+ZFcvftakjfQgRsIAG3tWv2jvz3Z00EEyZZpzSR6Ny0061SsqrAyZ1B5DTQRPyiAedZxvDWU51FaywbQ5vM76f+6e9DjWOYbxodo3HL2j6UsTZK67ct/L9P5yobtwMvP35RsJ9IremdjwghiQTAhpAkjzAkc/Pp0omw5v37arlDXHM8gpJli3RQJb51Ww96D00PuDoQf5zq3hXhnaJyqQN8ozEAk+REj3pkkxN0M829tlVQQYUQuvOQJPPenwiQQ0ERAMAy39Mcp5cudR27AZsoOXWcsExIBJnmQBz6Vv2itvvMuUFSGUEZnDZ4A3ynkTPTzrPR62z+JKwQiFhiHRQRmAaRGnpWOAWYfM+UCR+nvVvH4piIk5R10MzMzPXWgweFZmJXLGxk66Qdt9Y/WtfbDoeBr3WIsiCM1pgTyFwqWdR6AKOuk11ZvCuAw+NdMUrXZBzS55nUqxPWAWrt7k8q3j0WQrl2lUMGnrTLJ+z5j3sfzVST9QPlVv7QFEkwBryAG7naNqVKuTL3R2Y+2uRwB8D+g/Y/tWx2fYizdIJBGSIO0sQT6xT0qMvksfhca6cqmTq0mTMmZkg71nceQIQF0HeMI30kdfU0qVWy9sQx9wRdLYF51/ETUgZuf5t+Zrn8W5mOmnt/DSpVPBfNFhxv5AVfe6QxjTxR7A6T1pUq3mn413tEoi1oNbeY6bk5jJrPFw789TI0135edKlWfhr5FcbMNddf8Auqd0an+c6VKt49JZdq53HrV3BXSM0EiTBgxIJgg9RTUqdON3heHVSGAgnDsSdd2ZFJ8tCR71YRB9yZubXLYY7SA4iaVKkz8OXxfLzAn6/wBq3uFYRIu6bICNToTcA09qVKs5e1TH3MbiAgiOhPvmYftXc8DuFsPaJMnLHsGIH0ApUqpgn5FulSpVV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4584" name="Picture 8" descr="E:\1 LAIN-LAIN\Pembekalan KKN\New folder\download.jpg"/>
          <p:cNvPicPr>
            <a:picLocks noChangeAspect="1" noChangeArrowheads="1"/>
          </p:cNvPicPr>
          <p:nvPr/>
        </p:nvPicPr>
        <p:blipFill>
          <a:blip r:embed="rId2"/>
          <a:srcRect l="46875"/>
          <a:stretch>
            <a:fillRect/>
          </a:stretch>
        </p:blipFill>
        <p:spPr bwMode="auto">
          <a:xfrm>
            <a:off x="5429256" y="2285992"/>
            <a:ext cx="2509838" cy="3543323"/>
          </a:xfrm>
          <a:prstGeom prst="rect">
            <a:avLst/>
          </a:prstGeom>
          <a:noFill/>
        </p:spPr>
      </p:pic>
      <p:pic>
        <p:nvPicPr>
          <p:cNvPr id="24585" name="Picture 9" descr="E:\1 LAIN-LAIN\Pembekalan KKN\New folder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285992"/>
            <a:ext cx="3479266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id-ID" smtClean="0">
                <a:latin typeface="Berlin Sans FB Demi" pitchFamily="34" charset="0"/>
              </a:rPr>
              <a:t>Apa yang Anda bayangkan tentang lokasi KKN?</a:t>
            </a:r>
            <a:endParaRPr lang="id-ID">
              <a:latin typeface="Berlin Sans FB Demi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d-ID" smtClean="0"/>
              <a:t>A</a:t>
            </a:r>
            <a:endParaRPr lang="id-ID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d-ID" smtClean="0"/>
              <a:t>B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14</a:t>
            </a:fld>
            <a:endParaRPr lang="id-ID"/>
          </a:p>
        </p:txBody>
      </p:sp>
      <p:sp>
        <p:nvSpPr>
          <p:cNvPr id="5124" name="AutoShape 4" descr="data:image/jpeg;base64,/9j/4AAQSkZJRgABAQAAAQABAAD/2wCEAAkGBhISERQUEhQUFBQUFRUUFBQVFBQUFRQUFRQVFBQUFRUXHCYeFxkkGRUWHy8gJSgpLCwsFR4xNTAqNScrLCoBCQoKDgwOGg8PGiwkHyQsLCwpKSwpKSwsLCwsKSwsLCwsKSwsKSksLCwsLCwpLCwsKSksLCkpKSwpLCwsLCwpLP/AABEIARMAtwMBIgACEQEDEQH/xAAcAAABBQEBAQAAAAAAAAAAAAACAAEDBAUGBwj/xAA7EAACAQIEAwYDBwIHAQEBAAABAhEAAwQSITEFQVEGEyJhcYEykaEHFCNCscHwUtEzYnKCouHxkkMV/8QAGQEAAwEBAQAAAAAAAAAAAAAAAAEDAgQF/8QAJREBAQACAgEEAgIDAAAAAAAAAAECESExAxIyQWEiUQQTI/Dx/9oADAMBAAIRAxEAPwDsOFjwD0rXsisrhg8IrXtCqppQKNaZRRkUgcUgKQp6AAilR0IFMGihijAp8tARkVGamuVEBQCApEUUUooAMtIijpmoCEihIqQihagImFRzRsaArrSMLrUVTE1GRQEJFKiIpqAfhw8IrVtCszh48IrVtUySCpFFABUkUgACjikKeKAQFCRRAUqYAdqSHSnVIp6RhYVHlqU0EUyDSNEaGgEKZqemagIzQsaJxQUBGyVGW61YIqJ1pGjao2qWo7goJEaVI01M0uBGgrTtis/BDQVooKCSrRUCJ51IBSMlp6QFKgipUwHOiigBIpqIimoBiKjapqiIoBU0U9NNACaY05pEUBHFMac01AATQNRmgamAGo2qQ0BFAQsKVO1KkabBjQVooKoYQaCtBKZDFEDTLRUgKmppolNANNKhinFAJqakTTUA5oGNSVG4oBULCnBpGgIzSJpzTGgANNTmhoAXoDRk0BoADQk0TCoyaYA1KmNKkazhNhWglUMKNqvpTJKKemBpyKAalSFV8RxC1b+N0X1YfpSt0axSmspe1WEmO/QHzzKPmRFX7eKRhKujDqrKw+holl6GtJopopU1BHJoHp2NMaAGkTT0xoAaE0VIigI2oGo2NRmgBNCxomoGNAMTUTVIajagwE0qTClQFvDVeWqOHq6lMklVMXxdF0EM3QHT3NVMTiC+YfIexMn6VWvg5gwgR1I6RsPc15/l/ma4xdeH8f8AahxbjLspGeAdwAR8/wDuucxGICiMwbXkefOINbOMXRhmEEAc9t+m+9cvxfDSG1XWJiSRlgdK5P7ZlfyX/r10xL9w520O5IBMjWs7GWWJzEDXyFLHoyEkGJ9dI9aznvOd2J6a10467iNlbnCu0uJw5m1edYPwklkPqh0I9q9O7JfaNbxRFq8BavHRYP4dw9FJ+Fv8p35E7V4a/n1Gn61GRv7/AK/2q+OVidxlfVDCmr587Idsb+EvIe8drUjvLZYsrJPigHZo2I6dNK+gswIBBkEAgjmDqD8q6ccto2aMaQpppU2SNCTSNMxoMDUJp2NATQQSaEmnmhegwk0BNJmoWNAKlQ0qAu4apsVeCoSTA2naJqHD1m8SJfFKGjurNrvD0N1yyqT/AKUQkedyeQqXmy9OFrfjx3lIsK87An/ivKN/1iqXE+IpaXM7IgjQs36AamuW7QfaD8SYbYad8fr3Y/c15/jOINceBnu3D6u3v0FeVj/GuXOXDtvlk4nLteJ9vsOPhVn6eCB+bmxnmOXKuWx/2gMT4bKAeZO9R4fsZibgz3YtJE/1NHtoKis8AtAkAZm5Fj9YOldE8Xin2z/lv0pXuO3LwJNsADUnX51mnGjmpHprWnicI6sQoAG2YnXz02qo+CEfv51XGYsWZI1vKdmHodP1pyv89ap38GR51Al9l2Ptyrfo/THq/bUVta94+zPjf3jAICfFYPct1hQDbP8A8ED/AGGvn6xjQd9P0969T+xZ4vYlQTle1buRyzI5Un1i4PrW8OLpjPmPVzQzTmhNXRI0LGlNCTQAtQMadjUbGgFmoXNCWoc1BhahY0zGgJoI80qFjSoNpYeuG+0vijWlNsaHEOoPU20tqWHoTAPkTXcWK4/7Ruy74q5hXVwgts3eE8kYDMwHMiBpzmpeWbnKmHFef8M7P38YSLcBVI7y4R4U8gPzN5V6Twrs3ZwtgpbGpEs5+Nm6sefpyp+DYVEQ2bShLaaAAyZ3LMebmCSatcbxa2rMMSGcQqrOY+kbDzrnz5unT4/xm2fiHV7DI2gGmb12riOKW0tDSGj4xOqsOc+dVuOcXvRly5U6sZJ8wuw+tQcKTviUzDNcga+WgqepItu1o2cMjW7pePAUI65bgMfUVlXuHErorGddFP8A7VvtajYVxb/qsoGHmP8AusWxh2uz3l3IN4LxPtOtbxk7rGVvUVcRhyJ0NZ2Iw86jf9a08WCh8L5h86rW3k6/w1aWfDnsvyyyhr0j7EeJlca1o7XLLx5FGRiPkDXn2JJVq6DsP2sXAX2vGwLrZCinPkKhiC0aEEkAD/2txOz4fSBoGrN7N9obeNw637U5WJBB+JWXRlP82IrReqJ6CDUbGnJoC1MBuPUOeiuPUVAOTSLUM0BagHNRXDR5qivUBGz09QzSoNvYeuR4zxk4q2DaMIHMEqVbMh5EkgiQOXIeldbYauK7Q4E2jcykqBfW6uXTS4NR5eJG+dc/myuOtOnwYY5erfa12V0zjcyOc+X7GrXHuKpYBYobtw6IgWWY9FEaDaTsKHstdFwXCsEi4wnkfCpHtBpsZjIulLoADLE/5tSa58ruunDHU08l41exN67N6EXfu05eRPM+dXux3A7j30OsIcxPQDUD1rY4lbm73drxtMeQOnM13mD4atjDhVABCyx5ljqSaWWXGocx1d7eSdv8S1zEsD+WR9dawrKEQ8TpHmDz9DW72uGa6W5k79awbNyDVcOMYj5PdQjCayCddTJ185pltGaui3PSo7wgU/Uz6VbG2QVzcxvVS2tXnb8M+ZH61StLVN8J65e3fYxbIwDk7NiHK+gS2p+oPyrvGNYnY/hJwuCsWWEMqS46O5LuPYsR7Vqtcqs6Ry5pmqNjRNUczp/JpkB6A0RGvt+8VE0wfL9t6CM7UDGkQelBcNBmL0Fx9KYn9vrtUTNQCWlT296VMNvDGs3tRwnvrT5TDFCs9NQyn2I/5GtGxtUoapZ4+qaUwzuGW44zsXduWh3NxSrDxgxo6HTQ84hfnVvi9l7uylmB0PntvW1icMqwZAImBpzIMA79aDKqgmY0/WuHV6r0ZZeY5jukwlt794hnUaDkW5KPLn71qDjNvD4Ze+uKbt5JyswBz3BmIg+se1clxpnxeLFqfw7fjMbQCB8ySB711N/gGGdc5sW3uIqjOyyRG0E89q1ILddvJ+0eOGYg6a1hvpBBkV1vGOELee4/9MxOxVYn9RXMX8NlMHkNI6EAyPnVsZqOXO7qwjgioblPYePD8qZhRrk7eEN5DlA6yfl/7Xa/Zb2T76/94uD8KwQROz3tCo8wujH/AG9asdguyOHxtu6b2cd2yBGRsp1DlgZBBnw8uVeocK4Vaw1pbNlcqLPMkkndmJ3J/nKq44oZZL5NQXFMyKlNMxqqSBrZnSBpt58j7EChbMCDAO0jbXWT7kk1KTUbGgKrSNhA9dRqDvHkKicmdgImIPWeXuanutVZ3pALMQSQAZjSf8pU/Q0AuaRGgGms8yTNNcu1AbutLZiW8wjbSffmvyO1JbmntUTNTB6NhZVqVQO8CaejYdFZOlLNUVttKlRaAjv2lcQwJ1DCCRBBkGfas3G4ZjKjnp6aVthKp4+1oWHIa/3qHlx3NujwZ6unG2WtYa5fu3GAUG2gHXKcx16kkH0HnSxHaq8bDFLTFGBEyqGCIkBtTqatcM4eLuIuNcBZUNp7YO2Yi5Onka0+NXFKN4U23ZR85qWOUkdGWO7y8hxXFnRSFDaliZywAxkj9fnWLfxzuQY208ugrpOKJuTEyToBGh6fKsC6mpquOSOeGkNmSYO8Ej9alXmfKg216USncdTHpTZ6e4/Z5wQ4fBpnEPdPesOYzABAf9oHzNdNFZvZriiYnC2rqbFQpH9LJ4HU+hB+laJq8c97OtAxpwaFzQQGaoLr0zNUL0jR3LtVjco2qO4KQQXrtQ95rQ4g1ADFI1stQBqia7QI3OgLF0yNKeoA9KgOutWoFSIKnyVHevonxsq/6mA/WmSRBTPbBB6GsziXaWxZTMzCfyrOUtOuk8vOquL7RFLRuMbaqFLkiWgdBOhMwPM6ClllJOWscbbwG9mstBWV/rEbcp5702Jxdsr4gDppt7VcfD3ThhcujxZVLDcjNJYe3hHtXPXnDECJkgZl5CQdq4sr6ctO/C+rHbjuP4oM5CiAN+pnb+9cniRE6V1Pa7CjD3FzMxzp4fBMx4SJzRp/auYx1zI2XLJEGT5gNt71bFLO39KVw/WmR6Bj1qMyxCjn/DW0rdPSvsn7UraV7N5gltybisxhVY7yeQIj3Uda9VS6GAZSGU6ggggjqCNDXzwj5cn/AMmOh2j6Vd4N2oxOFb8K4QJ1VpyH/Up0J31EHTeqTJLT3nNTMa4vgv2j2rkLeCox/NbOdD/t+IfWuts4lXXNbYOp/MpkfMVre2SZaguVM7VBcNAQmoLxmid6rXXpGC8KqvZq1yoSKWgrm1Qi3U7vFRzQFczSqRhSo0Gn2x7WGwhSz/iHTMNYOnhWJ8UddvXSuV7D3Vd3a6A9xmAzPzXYxzYnef71Ru8Ne5bZkEg5FAJJmZ18XnrPLMdd6rdicFeuXybef8NkJ0XTUiGJIyjc6fU1zXeXNunTvHHicuh45wi3cxX4mRLKZTKjLMmSAU8RO41G09AaPhGOGJxj2SALdzue7XxQEskELEahgrH2862u2l0WbdwKuZmTLOzS0Znnfl16Cs37OR3aBnBkufEZLEhSPEOYMnXkYqcxt7rdzk6juePXWSxkTUuRbG5MtJJA3JMH5+lcfemze7uJIMmQPhgENAJEHxaCdQa6hMt64M+YlGZshTwS0BTPLKFG/OeornftDw7C394tT31vMAASQ9k/4ikctNZ6nzqvkwmU0n4s/Tfpy/a8C8iKJL22uEQCRlOUzPSuK7RX1ZrZWP8ACQe4EftWo/aVWu4YycgVxc22dhMRvoB8q5XEk5mEyFJA9JrHjxs7X8uUs4Qu9WbWAcAMdC2w2IHIzyqa3wZhZ75/CDraBGtyDGYdFnYnQxU+HxBcS25MepArpcdQMp0Eg+YMjQyPpQ27YMyN9vM9I9auYizoY32mPXeNtjUJtOkBhoARmHnyP0pUYhRNDy1EyDI3mI5b/Kis3rqmUdhMfCxAJiR8J1omXLpAmRpOum4PvP7USMGEknqfM68zS57PU6b3Ce3uMswGfvk/pueI+zjxD6+ldzwvtrh74gnurkxkciCeivsfoa8qUhWBJMMI0gQddo23OnpWm1knL3cFSDOY6+XI9D8vetS1myPVbpqvcauB4X2nu4Y5XJdNJRiTAImVblHpFdfw3jlrEqTbJkbqwhh5xzHnWt7Z0tl6A3Ka4ag7yKAmjXWkxqAYimNyjYSF6eqr3aVAZPZDjSo72LpLF2tBSeai2R8hlb5113Z7AGzZvNajW8xNw6+BVGUBTuR4vL12rybG50dbqmMhAkbqdYMf7jHoa9f7P8SX7irExmWInvN5J2+Jt5jcxULPlWX4ct2t7Rd5aJlWcO4OT4VAOUA+I6862uzd5e5trvdS2rFVWfjOYsd5AEaeUnywb+HQrnzEMmYuoGcd6zEMCxJTKcwzHWNo+GrGFxmV7WigAMIYNkDAAq5ZQSw0EyJAAExU7Z8LY4/NdJ//AEryXWQBiNy6FQqgm5FvUwzeEQOk7RrSZnuXPxGgBWJVlLFly5ocfD4VhssbnlWhhr1x0QN4xORmZRcS2pyhfERA/M06aZaocR4hatg37gyIJV2DQWX4tS2YZtF2XXNHOiZaH9ceTdrOH9zfchMqOxKifhJ305CZioeG4EZBfvj8LMwRJIN91iVkai2JGZh6DXbfx/FxirwOIR/u9s/4KkLd8WzXrhG/PKPTQ61S7UcRF9xlUILdtVQflW2B4QoA0WP+9Zrpl46Qu1fHYy5eYlzOgAgBQANAqqsAKBAAqiEgZRmkHNJAEHaAOkcqj79wvPy16cpOs1Mll4zEMsE9YzDQa/1bmR5UumU85jBEQGMg9I5bc6vC4MgJ0GhPlrE+lZeFxAF0gkGFyysxvvtrqY9qs8QulkYDUjeDrlOx815Uuz6DYbvM0eEACSObZiQT7D/lUdgQSqk6F/CNIiIYE84Yba7jnWtwLh+UMCQSQCREwYiDWRibbW7mYTGgMb8p9yAPlR3wN65RXkMZQZIMjXQcyIPOdJqXD3Lg0g6idyJA1nX0n2qTiAEnQagHcHL1159KWAXMYALECSIOuheRzOg9dDRzIfFqbIScpgnSV1EgnYTBmY2135TUGE4g9pg1skFWhdI06GPWKvYRA6sOckTA1gqABMayTMkadKzcAgLOeYYEen8FZxu2s5qPSuEcbW+uulwDxL+6+VTXNTNcFhuK9y6MBsdQPkQfUTXchwwDAyDqD1BqnaRyNaFlNEtK5coCDY0qie9JpUBxHEbpDRv4YZeREzrHpXedm0NzC23usBbtPnK5BlJtgZUHM7gQOZknwmvNluS2gzEkRv1jLpzOvzr0rWxgB4QyXFuFzdIPhmNWBkOrAARqS3Q1LK2dLY4y81k4Tibfe0i5ltgFcsfAozZ7Xd/nLE+jZpOxjpsQES7YJyssaI2hRkVgbcHQ6lmzEagiZJrjeyqFsTbMWzayOzloyZP/ANGdtxczR5zlA0rpe2PE72HyXbToq90USIIIdcoCrH+ICbkk8y06EAzs5Wl43/v/AEPGeK2sIWf8Q3LgtsEJ7y6M5z5SwAAdgQZInK3U1w3EuN38XiFF4+EZnW1JIDrqcxOrMY3PWtvB3HuYNnOgW4p7wLL7MGcMwzF/ESSTJ02gAc69hbN2xdzBgHAbKDBtgAM4J8pgeWtUxmqllfUjw+EuXLiJalnuEKYb4iWMEjcLlI36UWKVUutaLeFTcBYLOXdeWrDSPkdK6HtPabBLa7lspCBQykZswUB7mnwyWWOeh6iOPvyFMgGCQCTJJIJ0I+IbHX963pPa93TprlySitbMGGDRqC8mSOenw01pQCHnW3EsgD+KSU1kDWIO/wAPnWhwi4brCzcVnCqEt5WJdGEFTbHUMfh2M8t6g4pgGsqcqyLpZVdSSDDQbcAwCCAY13EUNfbHsnMZmDJ0JgAHX9oj/TVgAwDzEc99JMg8tD1qLC5g6wRE5paANNy/URPzI3q1IAWApWSTuSYgZTzACkQPOd9is64bvZ0whJgksSZO/r/am4rhoIdQCplbg8iNDPUbg1TwOLNtWhsuVs6tzBBBB8zqR7Vo4TxLbVj4WbMzDUwVcsQNtjz0rPXI+nLY7E6nQKNAANlUaRV7h6Ql25BLKJUTGWSq94Y1OXTbnHKaocSUG60zGYzsW3nfST5+Rq397VULHMWYEKNABMgkkflidNJJPLfV5gk1R8GZ2uyJbLbcwJOVVUzpyA18tai4cZL6AaDbXXnSwqODdyEwyRI00JV48vhA0qK3adYCHcdNd/pvRordr/cLJ03G+vL/AKrd7K8Ugth2PPPanz1df1I965e1jJ8LSpXTzzSFPodfoaHixZGVgYIiCNCNmHvIpxl6hmqK4KqcC4mMTYW5pm+FwP613jyOh96tONK0SrcpUTJSo0e3BWUH3jKZAlgSu6zMsNY06dK6Xjl5rjphLafh27eZjMSQuY3p+FVAgDqPM1S7X8JFskrvoysNobUqZ8/rQdnuKW3BtuGE2yoIOYgqxeSsR3fUHbeo8Wbi/Muq0OyttRiFt92SCkkycx0Ld8D8ICldjoACDrWx2+wzEKSoFpAgDNElmEqUMy7MCWI2iNoFc72exKJiCjlwroQWBAgvDghTo1vwiRz35RXbcZwqXbeVkb8MW2Dg6AtlDZgfDkYtIjoPOsXi7UntV79lUwNxCiKBlK73ARAMllPjVgQx2BjYV539/drRR/H48w2nPO6dJAEjaI6Cu64hjl+531EMAXCgtoIZR4I30B5xHQiT57hCouSw/MQQCNvImRPzFPC77Zy+mvxXj3eWEzrq9pVJAmMv4f1yA+81gYh5ymIBiNPmZ5kkmfX0rUxzgWraaak6/mEMT8pb61T43ZVHUL/Sh06x4vr9OlViWk/A8ZkYM5aM5ByxmUEeJ1J0mYgc4O2lbvdKlphLXFa4IibaFFQHNqNLhDadAOc1ymGugESN9YMkNrt6RXZcJxTxec3FcHI2XcXHzSoyn4SsN9Bs1Yyl+FMbNarkOI4E2rmUBiM0AMuVoIBUHo3in60K3FhQJJ3YzqdYAUbbT61r9pMGwm6xJLmTMsSzFpznkRr89NjXP4AKCxb8vwiefKtzmJ3itCzYQHxTs0lpAGnhEA7yPQV0Nu2lsNdDkIAQU8ZUwqlMvXMZG4iDO4rlxoASDlOnQGPLntVriOJZlRPEMy8yTI/LvoRoKV3Smtq2NJJV5gEsZjUEHxAj0yxyg+tDduQ1sqTMbEAwywIHIiNulSYMd5adfzJBU+ZYaEc51+lRYnES1rLqFJ8OXKIzZpmdjr6QPKtBfdGXDlmUgs5Ob80KG1MbeJ4k/tU2AsFrR1lgqt6a7H2FVfvQFm2iQG1JH9Wbxy3UQY9qCxj2XOF3ZVB/2iNPLn70vgr2s8YNpQFgZzqGEyCBoGHOsnF3iRJEgQBM7AR86t4i0Mhac0NGbXXQTE+tVMfoeQI6EncDQHpoRWidb9nmI8N5PNWHnMqY/wDkV1pWa4rsI0XCJJDWzA1gFWUkCfJhtXaO9bjNRsKVCzUqZGuWFvIGJg5QSyjMSrJ8UEwGEZYA1k69fPruHKOxPhVzBgjQ7gFQRI01HKu47E8R7yzkbNK/EVmcqyQSNNQSNdImue7V4Flcv4mXM0ZpHhJMkAyIzHrvXFh+N07c7ubZWCxQV1B1BIUk65QzAmI1j+bE16PjuJqcKJaQuU6EQApfKsfmABEebHSvKrOpMRt01OoOnQ11PC7C3Ft5i+W2CTAkBmDFADMRopjQiGqmV0lJa3cPkbDPlQhTmJHxobsEWw2o1hjodRyrz+9b2k7Tl1kiCRlgba/T1r0yxi0CrrESIWQA7GRLH8wKqdNOQivPeKsouNGgkqd/EQSZMneYrOO+503lrjE+Kw2dLagMdA0xqDLyeciBPtVTjyRc0JaBoTOo6666xW5iri/dnZmY3PBB28WcT/mkDPrsZFc5xG/m9BA56wPimTBNPC2lnjIEt4QQCY0k8hG3lvWzwfiYWQRIjVYG+YEQYOsga1i4O8NZJ2AMc5nkd60cFcysp02E8yQx18gwVjExEda3eE5N9NbjzBUE/nlgAdhJmVB0AO0+ZFcvftakjfQgRsIAG3tWv2jvz3Z00EEyZZpzSR6Ny0061SsqrAyZ1B5DTQRPyiAedZxvDWU51FaywbQ5vM76f+6e9DjWOYbxodo3HL2j6UsTZK67ct/L9P5yobtwMvP35RsJ9IremdjwghiQTAhpAkjzAkc/Pp0omw5v37arlDXHM8gpJli3RQJb51Ww96D00PuDoQf5zq3hXhnaJyqQN8ozEAk+REj3pkkxN0M829tlVQQYUQuvOQJPPenwiQQ0ERAMAy39Mcp5cudR27AZsoOXWcsExIBJnmQBz6Vv2itvvMuUFSGUEZnDZ4A3ynkTPTzrPR62z+JKwQiFhiHRQRmAaRGnpWOAWYfM+UCR+nvVvH4piIk5R10MzMzPXWgweFZmJXLGxk66Qdt9Y/WtfbDoeBr3WIsiCM1pgTyFwqWdR6AKOuk11ZvCuAw+NdMUrXZBzS55nUqxPWAWrt7k8q3j0WQrl2lUMGnrTLJ+z5j3sfzVST9QPlVv7QFEkwBryAG7naNqVKuTL3R2Y+2uRwB8D+g/Y/tWx2fYizdIJBGSIO0sQT6xT0qMvksfhca6cqmTq0mTMmZkg71nceQIQF0HeMI30kdfU0qVWy9sQx9wRdLYF51/ETUgZuf5t+Zrn8W5mOmnt/DSpVPBfNFhxv5AVfe6QxjTxR7A6T1pUq3mn413tEoi1oNbeY6bk5jJrPFw789TI0135edKlWfhr5FcbMNddf8Auqd0an+c6VKt49JZdq53HrV3BXSM0EiTBgxIJgg9RTUqdON3heHVSGAgnDsSdd2ZFJ8tCR71YRB9yZubXLYY7SA4iaVKkz8OXxfLzAn6/wBq3uFYRIu6bICNToTcA09qVKs5e1TH3MbiAgiOhPvmYftXc8DuFsPaJMnLHsGIH0ApUqpgn5FulSpVV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4580" name="Picture 4" descr="E:\1 LAIN-LAIN\Pembekalan KKN\New folder\download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4286256"/>
            <a:ext cx="1928826" cy="1928826"/>
          </a:xfrm>
          <a:prstGeom prst="rect">
            <a:avLst/>
          </a:prstGeom>
          <a:noFill/>
        </p:spPr>
      </p:pic>
      <p:pic>
        <p:nvPicPr>
          <p:cNvPr id="24588" name="Picture 12" descr="E:\1 LAIN-LAIN\Pembekalan KKN\New folder\images (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214554"/>
            <a:ext cx="2466975" cy="1847850"/>
          </a:xfrm>
          <a:prstGeom prst="rect">
            <a:avLst/>
          </a:prstGeom>
          <a:noFill/>
        </p:spPr>
      </p:pic>
      <p:pic>
        <p:nvPicPr>
          <p:cNvPr id="24589" name="Picture 13" descr="E:\1 LAIN-LAIN\Pembekalan KKN\New folder\images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2285992"/>
            <a:ext cx="2619375" cy="1743075"/>
          </a:xfrm>
          <a:prstGeom prst="rect">
            <a:avLst/>
          </a:prstGeom>
          <a:noFill/>
        </p:spPr>
      </p:pic>
      <p:pic>
        <p:nvPicPr>
          <p:cNvPr id="24590" name="Picture 14" descr="E:\1 LAIN-LAIN\Pembekalan KKN\New folder\images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4286256"/>
            <a:ext cx="2571768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id-ID" smtClean="0">
                <a:latin typeface="Berlin Sans FB Demi" pitchFamily="34" charset="0"/>
              </a:rPr>
              <a:t>Apa yang Anda bayangkan tentang lokasi KKN?</a:t>
            </a:r>
            <a:endParaRPr lang="id-ID">
              <a:latin typeface="Berlin Sans FB Demi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d-ID" smtClean="0"/>
              <a:t>A</a:t>
            </a:r>
            <a:endParaRPr lang="id-ID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d-ID" smtClean="0"/>
              <a:t>B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15</a:t>
            </a:fld>
            <a:endParaRPr lang="id-ID"/>
          </a:p>
        </p:txBody>
      </p:sp>
      <p:sp>
        <p:nvSpPr>
          <p:cNvPr id="5124" name="AutoShape 4" descr="data:image/jpeg;base64,/9j/4AAQSkZJRgABAQAAAQABAAD/2wCEAAkGBhISERQUEhQUFBQUFRUUFBQVFBQUFRQUFRQVFBQUFRUXHCYeFxkkGRUWHy8gJSgpLCwsFR4xNTAqNScrLCoBCQoKDgwOGg8PGiwkHyQsLCwpKSwpKSwsLCwsKSwsLCwsKSwsKSksLCwsLCwpLCwsKSksLCkpKSwpLCwsLCwpLP/AABEIARMAtwMBIgACEQEDEQH/xAAcAAABBQEBAQAAAAAAAAAAAAACAAEDBAUGBwj/xAA7EAACAQIEAwYDBwIHAQEBAAABAhEAAwQSITEFQVEGEyJhcYEykaEHFCNCscHwUtEzYnKCouHxkkMV/8QAGQEAAwEBAQAAAAAAAAAAAAAAAAEDAgQF/8QAJREBAQACAgEEAgIDAAAAAAAAAAECESExAxIyQWEiUQQTI/Dx/9oADAMBAAIRAxEAPwDsOFjwD0rXsisrhg8IrXtCqppQKNaZRRkUgcUgKQp6AAilR0IFMGihijAp8tARkVGamuVEBQCApEUUUooAMtIijpmoCEihIqQihagImFRzRsaArrSMLrUVTE1GRQEJFKiIpqAfhw8IrVtCszh48IrVtUySCpFFABUkUgACjikKeKAQFCRRAUqYAdqSHSnVIp6RhYVHlqU0EUyDSNEaGgEKZqemagIzQsaJxQUBGyVGW61YIqJ1pGjao2qWo7goJEaVI01M0uBGgrTtis/BDQVooKCSrRUCJ51IBSMlp6QFKgipUwHOiigBIpqIimoBiKjapqiIoBU0U9NNACaY05pEUBHFMac01AATQNRmgamAGo2qQ0BFAQsKVO1KkabBjQVooKoYQaCtBKZDFEDTLRUgKmppolNANNKhinFAJqakTTUA5oGNSVG4oBULCnBpGgIzSJpzTGgANNTmhoAXoDRk0BoADQk0TCoyaYA1KmNKkazhNhWglUMKNqvpTJKKemBpyKAalSFV8RxC1b+N0X1YfpSt0axSmspe1WEmO/QHzzKPmRFX7eKRhKujDqrKw+holl6GtJopopU1BHJoHp2NMaAGkTT0xoAaE0VIigI2oGo2NRmgBNCxomoGNAMTUTVIajagwE0qTClQFvDVeWqOHq6lMklVMXxdF0EM3QHT3NVMTiC+YfIexMn6VWvg5gwgR1I6RsPc15/l/ma4xdeH8f8AahxbjLspGeAdwAR8/wDuucxGICiMwbXkefOINbOMXRhmEEAc9t+m+9cvxfDSG1XWJiSRlgdK5P7ZlfyX/r10xL9w520O5IBMjWs7GWWJzEDXyFLHoyEkGJ9dI9aznvOd2J6a10467iNlbnCu0uJw5m1edYPwklkPqh0I9q9O7JfaNbxRFq8BavHRYP4dw9FJ+Fv8p35E7V4a/n1Gn61GRv7/AK/2q+OVidxlfVDCmr587Idsb+EvIe8drUjvLZYsrJPigHZo2I6dNK+gswIBBkEAgjmDqD8q6ccto2aMaQpppU2SNCTSNMxoMDUJp2NATQQSaEmnmhegwk0BNJmoWNAKlQ0qAu4apsVeCoSTA2naJqHD1m8SJfFKGjurNrvD0N1yyqT/AKUQkedyeQqXmy9OFrfjx3lIsK87An/ivKN/1iqXE+IpaXM7IgjQs36AamuW7QfaD8SYbYad8fr3Y/c15/jOINceBnu3D6u3v0FeVj/GuXOXDtvlk4nLteJ9vsOPhVn6eCB+bmxnmOXKuWx/2gMT4bKAeZO9R4fsZibgz3YtJE/1NHtoKis8AtAkAZm5Fj9YOldE8Xin2z/lv0pXuO3LwJNsADUnX51mnGjmpHprWnicI6sQoAG2YnXz02qo+CEfv51XGYsWZI1vKdmHodP1pyv89ap38GR51Al9l2Ptyrfo/THq/bUVta94+zPjf3jAICfFYPct1hQDbP8A8ED/AGGvn6xjQd9P0969T+xZ4vYlQTle1buRyzI5Un1i4PrW8OLpjPmPVzQzTmhNXRI0LGlNCTQAtQMadjUbGgFmoXNCWoc1BhahY0zGgJoI80qFjSoNpYeuG+0vijWlNsaHEOoPU20tqWHoTAPkTXcWK4/7Ruy74q5hXVwgts3eE8kYDMwHMiBpzmpeWbnKmHFef8M7P38YSLcBVI7y4R4U8gPzN5V6Twrs3ZwtgpbGpEs5+Nm6sefpyp+DYVEQ2bShLaaAAyZ3LMebmCSatcbxa2rMMSGcQqrOY+kbDzrnz5unT4/xm2fiHV7DI2gGmb12riOKW0tDSGj4xOqsOc+dVuOcXvRly5U6sZJ8wuw+tQcKTviUzDNcga+WgqepItu1o2cMjW7pePAUI65bgMfUVlXuHErorGddFP8A7VvtajYVxb/qsoGHmP8AusWxh2uz3l3IN4LxPtOtbxk7rGVvUVcRhyJ0NZ2Iw86jf9a08WCh8L5h86rW3k6/w1aWfDnsvyyyhr0j7EeJlca1o7XLLx5FGRiPkDXn2JJVq6DsP2sXAX2vGwLrZCinPkKhiC0aEEkAD/2txOz4fSBoGrN7N9obeNw637U5WJBB+JWXRlP82IrReqJ6CDUbGnJoC1MBuPUOeiuPUVAOTSLUM0BagHNRXDR5qivUBGz09QzSoNvYeuR4zxk4q2DaMIHMEqVbMh5EkgiQOXIeldbYauK7Q4E2jcykqBfW6uXTS4NR5eJG+dc/myuOtOnwYY5erfa12V0zjcyOc+X7GrXHuKpYBYobtw6IgWWY9FEaDaTsKHstdFwXCsEi4wnkfCpHtBpsZjIulLoADLE/5tSa58ruunDHU08l41exN67N6EXfu05eRPM+dXux3A7j30OsIcxPQDUD1rY4lbm73drxtMeQOnM13mD4atjDhVABCyx5ljqSaWWXGocx1d7eSdv8S1zEsD+WR9dawrKEQ8TpHmDz9DW72uGa6W5k79awbNyDVcOMYj5PdQjCayCddTJ185pltGaui3PSo7wgU/Uz6VbG2QVzcxvVS2tXnb8M+ZH61StLVN8J65e3fYxbIwDk7NiHK+gS2p+oPyrvGNYnY/hJwuCsWWEMqS46O5LuPYsR7Vqtcqs6Ry5pmqNjRNUczp/JpkB6A0RGvt+8VE0wfL9t6CM7UDGkQelBcNBmL0Fx9KYn9vrtUTNQCWlT296VMNvDGs3tRwnvrT5TDFCs9NQyn2I/5GtGxtUoapZ4+qaUwzuGW44zsXduWh3NxSrDxgxo6HTQ84hfnVvi9l7uylmB0PntvW1icMqwZAImBpzIMA79aDKqgmY0/WuHV6r0ZZeY5jukwlt794hnUaDkW5KPLn71qDjNvD4Ze+uKbt5JyswBz3BmIg+se1clxpnxeLFqfw7fjMbQCB8ySB711N/gGGdc5sW3uIqjOyyRG0E89q1ILddvJ+0eOGYg6a1hvpBBkV1vGOELee4/9MxOxVYn9RXMX8NlMHkNI6EAyPnVsZqOXO7qwjgioblPYePD8qZhRrk7eEN5DlA6yfl/7Xa/Zb2T76/94uD8KwQROz3tCo8wujH/AG9asdguyOHxtu6b2cd2yBGRsp1DlgZBBnw8uVeocK4Vaw1pbNlcqLPMkkndmJ3J/nKq44oZZL5NQXFMyKlNMxqqSBrZnSBpt58j7EChbMCDAO0jbXWT7kk1KTUbGgKrSNhA9dRqDvHkKicmdgImIPWeXuanutVZ3pALMQSQAZjSf8pU/Q0AuaRGgGms8yTNNcu1AbutLZiW8wjbSffmvyO1JbmntUTNTB6NhZVqVQO8CaejYdFZOlLNUVttKlRaAjv2lcQwJ1DCCRBBkGfas3G4ZjKjnp6aVthKp4+1oWHIa/3qHlx3NujwZ6unG2WtYa5fu3GAUG2gHXKcx16kkH0HnSxHaq8bDFLTFGBEyqGCIkBtTqatcM4eLuIuNcBZUNp7YO2Yi5Onka0+NXFKN4U23ZR85qWOUkdGWO7y8hxXFnRSFDaliZywAxkj9fnWLfxzuQY208ugrpOKJuTEyToBGh6fKsC6mpquOSOeGkNmSYO8Ej9alXmfKg216USncdTHpTZ6e4/Z5wQ4fBpnEPdPesOYzABAf9oHzNdNFZvZriiYnC2rqbFQpH9LJ4HU+hB+laJq8c97OtAxpwaFzQQGaoLr0zNUL0jR3LtVjco2qO4KQQXrtQ95rQ4g1ADFI1stQBqia7QI3OgLF0yNKeoA9KgOutWoFSIKnyVHevonxsq/6mA/WmSRBTPbBB6GsziXaWxZTMzCfyrOUtOuk8vOquL7RFLRuMbaqFLkiWgdBOhMwPM6ClllJOWscbbwG9mstBWV/rEbcp5702Jxdsr4gDppt7VcfD3ThhcujxZVLDcjNJYe3hHtXPXnDECJkgZl5CQdq4sr6ctO/C+rHbjuP4oM5CiAN+pnb+9cniRE6V1Pa7CjD3FzMxzp4fBMx4SJzRp/auYx1zI2XLJEGT5gNt71bFLO39KVw/WmR6Bj1qMyxCjn/DW0rdPSvsn7UraV7N5gltybisxhVY7yeQIj3Uda9VS6GAZSGU6ggggjqCNDXzwj5cn/AMmOh2j6Vd4N2oxOFb8K4QJ1VpyH/Up0J31EHTeqTJLT3nNTMa4vgv2j2rkLeCox/NbOdD/t+IfWuts4lXXNbYOp/MpkfMVre2SZaguVM7VBcNAQmoLxmid6rXXpGC8KqvZq1yoSKWgrm1Qi3U7vFRzQFczSqRhSo0Gn2x7WGwhSz/iHTMNYOnhWJ8UddvXSuV7D3Vd3a6A9xmAzPzXYxzYnef71Ru8Ne5bZkEg5FAJJmZ18XnrPLMdd6rdicFeuXybef8NkJ0XTUiGJIyjc6fU1zXeXNunTvHHicuh45wi3cxX4mRLKZTKjLMmSAU8RO41G09AaPhGOGJxj2SALdzue7XxQEskELEahgrH2862u2l0WbdwKuZmTLOzS0Znnfl16Cs37OR3aBnBkufEZLEhSPEOYMnXkYqcxt7rdzk6juePXWSxkTUuRbG5MtJJA3JMH5+lcfemze7uJIMmQPhgENAJEHxaCdQa6hMt64M+YlGZshTwS0BTPLKFG/OeornftDw7C394tT31vMAASQ9k/4ikctNZ6nzqvkwmU0n4s/Tfpy/a8C8iKJL22uEQCRlOUzPSuK7RX1ZrZWP8ACQe4EftWo/aVWu4YycgVxc22dhMRvoB8q5XEk5mEyFJA9JrHjxs7X8uUs4Qu9WbWAcAMdC2w2IHIzyqa3wZhZ75/CDraBGtyDGYdFnYnQxU+HxBcS25MepArpcdQMp0Eg+YMjQyPpQ27YMyN9vM9I9auYizoY32mPXeNtjUJtOkBhoARmHnyP0pUYhRNDy1EyDI3mI5b/Kis3rqmUdhMfCxAJiR8J1omXLpAmRpOum4PvP7USMGEknqfM68zS57PU6b3Ce3uMswGfvk/pueI+zjxD6+ldzwvtrh74gnurkxkciCeivsfoa8qUhWBJMMI0gQddo23OnpWm1knL3cFSDOY6+XI9D8vetS1myPVbpqvcauB4X2nu4Y5XJdNJRiTAImVblHpFdfw3jlrEqTbJkbqwhh5xzHnWt7Z0tl6A3Ka4ag7yKAmjXWkxqAYimNyjYSF6eqr3aVAZPZDjSo72LpLF2tBSeai2R8hlb5113Z7AGzZvNajW8xNw6+BVGUBTuR4vL12rybG50dbqmMhAkbqdYMf7jHoa9f7P8SX7irExmWInvN5J2+Jt5jcxULPlWX4ct2t7Rd5aJlWcO4OT4VAOUA+I6862uzd5e5trvdS2rFVWfjOYsd5AEaeUnywb+HQrnzEMmYuoGcd6zEMCxJTKcwzHWNo+GrGFxmV7WigAMIYNkDAAq5ZQSw0EyJAAExU7Z8LY4/NdJ//AEryXWQBiNy6FQqgm5FvUwzeEQOk7RrSZnuXPxGgBWJVlLFly5ocfD4VhssbnlWhhr1x0QN4xORmZRcS2pyhfERA/M06aZaocR4hatg37gyIJV2DQWX4tS2YZtF2XXNHOiZaH9ceTdrOH9zfchMqOxKifhJ305CZioeG4EZBfvj8LMwRJIN91iVkai2JGZh6DXbfx/FxirwOIR/u9s/4KkLd8WzXrhG/PKPTQ61S7UcRF9xlUILdtVQflW2B4QoA0WP+9Zrpl46Qu1fHYy5eYlzOgAgBQANAqqsAKBAAqiEgZRmkHNJAEHaAOkcqj79wvPy16cpOs1Mll4zEMsE9YzDQa/1bmR5UumU85jBEQGMg9I5bc6vC4MgJ0GhPlrE+lZeFxAF0gkGFyysxvvtrqY9qs8QulkYDUjeDrlOx815Uuz6DYbvM0eEACSObZiQT7D/lUdgQSqk6F/CNIiIYE84Yba7jnWtwLh+UMCQSQCREwYiDWRibbW7mYTGgMb8p9yAPlR3wN65RXkMZQZIMjXQcyIPOdJqXD3Lg0g6idyJA1nX0n2qTiAEnQagHcHL1159KWAXMYALECSIOuheRzOg9dDRzIfFqbIScpgnSV1EgnYTBmY2135TUGE4g9pg1skFWhdI06GPWKvYRA6sOckTA1gqABMayTMkadKzcAgLOeYYEen8FZxu2s5qPSuEcbW+uulwDxL+6+VTXNTNcFhuK9y6MBsdQPkQfUTXchwwDAyDqD1BqnaRyNaFlNEtK5coCDY0qie9JpUBxHEbpDRv4YZeREzrHpXedm0NzC23usBbtPnK5BlJtgZUHM7gQOZknwmvNluS2gzEkRv1jLpzOvzr0rWxgB4QyXFuFzdIPhmNWBkOrAARqS3Q1LK2dLY4y81k4Tibfe0i5ltgFcsfAozZ7Xd/nLE+jZpOxjpsQES7YJyssaI2hRkVgbcHQ6lmzEagiZJrjeyqFsTbMWzayOzloyZP/ANGdtxczR5zlA0rpe2PE72HyXbToq90USIIIdcoCrH+ICbkk8y06EAzs5Wl43/v/AEPGeK2sIWf8Q3LgtsEJ7y6M5z5SwAAdgQZInK3U1w3EuN38XiFF4+EZnW1JIDrqcxOrMY3PWtvB3HuYNnOgW4p7wLL7MGcMwzF/ESSTJ02gAc69hbN2xdzBgHAbKDBtgAM4J8pgeWtUxmqllfUjw+EuXLiJalnuEKYb4iWMEjcLlI36UWKVUutaLeFTcBYLOXdeWrDSPkdK6HtPabBLa7lspCBQykZswUB7mnwyWWOeh6iOPvyFMgGCQCTJJIJ0I+IbHX963pPa93TprlySitbMGGDRqC8mSOenw01pQCHnW3EsgD+KSU1kDWIO/wAPnWhwi4brCzcVnCqEt5WJdGEFTbHUMfh2M8t6g4pgGsqcqyLpZVdSSDDQbcAwCCAY13EUNfbHsnMZmDJ0JgAHX9oj/TVgAwDzEc99JMg8tD1qLC5g6wRE5paANNy/URPzI3q1IAWApWSTuSYgZTzACkQPOd9is64bvZ0whJgksSZO/r/am4rhoIdQCplbg8iNDPUbg1TwOLNtWhsuVs6tzBBBB8zqR7Vo4TxLbVj4WbMzDUwVcsQNtjz0rPXI+nLY7E6nQKNAANlUaRV7h6Ql25BLKJUTGWSq94Y1OXTbnHKaocSUG60zGYzsW3nfST5+Rq397VULHMWYEKNABMgkkflidNJJPLfV5gk1R8GZ2uyJbLbcwJOVVUzpyA18tai4cZL6AaDbXXnSwqODdyEwyRI00JV48vhA0qK3adYCHcdNd/pvRordr/cLJ03G+vL/AKrd7K8Ugth2PPPanz1df1I965e1jJ8LSpXTzzSFPodfoaHixZGVgYIiCNCNmHvIpxl6hmqK4KqcC4mMTYW5pm+FwP613jyOh96tONK0SrcpUTJSo0e3BWUH3jKZAlgSu6zMsNY06dK6Xjl5rjphLafh27eZjMSQuY3p+FVAgDqPM1S7X8JFskrvoysNobUqZ8/rQdnuKW3BtuGE2yoIOYgqxeSsR3fUHbeo8Wbi/Muq0OyttRiFt92SCkkycx0Ld8D8ICldjoACDrWx2+wzEKSoFpAgDNElmEqUMy7MCWI2iNoFc72exKJiCjlwroQWBAgvDghTo1vwiRz35RXbcZwqXbeVkb8MW2Dg6AtlDZgfDkYtIjoPOsXi7UntV79lUwNxCiKBlK73ARAMllPjVgQx2BjYV539/drRR/H48w2nPO6dJAEjaI6Cu64hjl+531EMAXCgtoIZR4I30B5xHQiT57hCouSw/MQQCNvImRPzFPC77Zy+mvxXj3eWEzrq9pVJAmMv4f1yA+81gYh5ymIBiNPmZ5kkmfX0rUxzgWraaak6/mEMT8pb61T43ZVHUL/Sh06x4vr9OlViWk/A8ZkYM5aM5ByxmUEeJ1J0mYgc4O2lbvdKlphLXFa4IibaFFQHNqNLhDadAOc1ymGugESN9YMkNrt6RXZcJxTxec3FcHI2XcXHzSoyn4SsN9Bs1Yyl+FMbNarkOI4E2rmUBiM0AMuVoIBUHo3in60K3FhQJJ3YzqdYAUbbT61r9pMGwm6xJLmTMsSzFpznkRr89NjXP4AKCxb8vwiefKtzmJ3itCzYQHxTs0lpAGnhEA7yPQV0Nu2lsNdDkIAQU8ZUwqlMvXMZG4iDO4rlxoASDlOnQGPLntVriOJZlRPEMy8yTI/LvoRoKV3Smtq2NJJV5gEsZjUEHxAj0yxyg+tDduQ1sqTMbEAwywIHIiNulSYMd5adfzJBU+ZYaEc51+lRYnES1rLqFJ8OXKIzZpmdjr6QPKtBfdGXDlmUgs5Ob80KG1MbeJ4k/tU2AsFrR1lgqt6a7H2FVfvQFm2iQG1JH9Wbxy3UQY9qCxj2XOF3ZVB/2iNPLn70vgr2s8YNpQFgZzqGEyCBoGHOsnF3iRJEgQBM7AR86t4i0Mhac0NGbXXQTE+tVMfoeQI6EncDQHpoRWidb9nmI8N5PNWHnMqY/wDkV1pWa4rsI0XCJJDWzA1gFWUkCfJhtXaO9bjNRsKVCzUqZGuWFvIGJg5QSyjMSrJ8UEwGEZYA1k69fPruHKOxPhVzBgjQ7gFQRI01HKu47E8R7yzkbNK/EVmcqyQSNNQSNdImue7V4Flcv4mXM0ZpHhJMkAyIzHrvXFh+N07c7ubZWCxQV1B1BIUk65QzAmI1j+bE16PjuJqcKJaQuU6EQApfKsfmABEebHSvKrOpMRt01OoOnQ11PC7C3Ft5i+W2CTAkBmDFADMRopjQiGqmV0lJa3cPkbDPlQhTmJHxobsEWw2o1hjodRyrz+9b2k7Tl1kiCRlgba/T1r0yxi0CrrESIWQA7GRLH8wKqdNOQivPeKsouNGgkqd/EQSZMneYrOO+503lrjE+Kw2dLagMdA0xqDLyeciBPtVTjyRc0JaBoTOo6666xW5iri/dnZmY3PBB28WcT/mkDPrsZFc5xG/m9BA56wPimTBNPC2lnjIEt4QQCY0k8hG3lvWzwfiYWQRIjVYG+YEQYOsga1i4O8NZJ2AMc5nkd60cFcysp02E8yQx18gwVjExEda3eE5N9NbjzBUE/nlgAdhJmVB0AO0+ZFcvftakjfQgRsIAG3tWv2jvz3Z00EEyZZpzSR6Ny0061SsqrAyZ1B5DTQRPyiAedZxvDWU51FaywbQ5vM76f+6e9DjWOYbxodo3HL2j6UsTZK67ct/L9P5yobtwMvP35RsJ9IremdjwghiQTAhpAkjzAkc/Pp0omw5v37arlDXHM8gpJli3RQJb51Ww96D00PuDoQf5zq3hXhnaJyqQN8ozEAk+REj3pkkxN0M829tlVQQYUQuvOQJPPenwiQQ0ERAMAy39Mcp5cudR27AZsoOXWcsExIBJnmQBz6Vv2itvvMuUFSGUEZnDZ4A3ynkTPTzrPR62z+JKwQiFhiHRQRmAaRGnpWOAWYfM+UCR+nvVvH4piIk5R10MzMzPXWgweFZmJXLGxk66Qdt9Y/WtfbDoeBr3WIsiCM1pgTyFwqWdR6AKOuk11ZvCuAw+NdMUrXZBzS55nUqxPWAWrt7k8q3j0WQrl2lUMGnrTLJ+z5j3sfzVST9QPlVv7QFEkwBryAG7naNqVKuTL3R2Y+2uRwB8D+g/Y/tWx2fYizdIJBGSIO0sQT6xT0qMvksfhca6cqmTq0mTMmZkg71nceQIQF0HeMI30kdfU0qVWy9sQx9wRdLYF51/ETUgZuf5t+Zrn8W5mOmnt/DSpVPBfNFhxv5AVfe6QxjTxR7A6T1pUq3mn413tEoi1oNbeY6bk5jJrPFw789TI0135edKlWfhr5FcbMNddf8Auqd0an+c6VKt49JZdq53HrV3BXSM0EiTBgxIJgg9RTUqdON3heHVSGAgnDsSdd2ZFJ8tCR71YRB9yZubXLYY7SA4iaVKkz8OXxfLzAn6/wBq3uFYRIu6bICNToTcA09qVKs5e1TH3MbiAgiOhPvmYftXc8DuFsPaJMnLHsGIH0ApUqpgn5FulSpVV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4581" name="Picture 5" descr="E:\1 LAIN-LAIN\Pembekalan KKN\New folder\download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285992"/>
            <a:ext cx="2619375" cy="1743075"/>
          </a:xfrm>
          <a:prstGeom prst="rect">
            <a:avLst/>
          </a:prstGeom>
          <a:noFill/>
        </p:spPr>
      </p:pic>
      <p:pic>
        <p:nvPicPr>
          <p:cNvPr id="24583" name="Picture 7" descr="E:\1 LAIN-LAIN\Pembekalan KKN\New folder\download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285992"/>
            <a:ext cx="2466975" cy="1847850"/>
          </a:xfrm>
          <a:prstGeom prst="rect">
            <a:avLst/>
          </a:prstGeom>
          <a:noFill/>
        </p:spPr>
      </p:pic>
      <p:pic>
        <p:nvPicPr>
          <p:cNvPr id="24587" name="Picture 11" descr="E:\1 LAIN-LAIN\Pembekalan KKN\New folder\images (3).jpg"/>
          <p:cNvPicPr>
            <a:picLocks noChangeAspect="1" noChangeArrowheads="1"/>
          </p:cNvPicPr>
          <p:nvPr/>
        </p:nvPicPr>
        <p:blipFill>
          <a:blip r:embed="rId4"/>
          <a:srcRect t="12228" r="7272"/>
          <a:stretch>
            <a:fillRect/>
          </a:stretch>
        </p:blipFill>
        <p:spPr bwMode="auto">
          <a:xfrm>
            <a:off x="1285852" y="4357694"/>
            <a:ext cx="2428892" cy="1538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id-ID" smtClean="0">
                <a:latin typeface="Berlin Sans FB Demi" pitchFamily="34" charset="0"/>
              </a:rPr>
              <a:t>Apa yang Anda bayangkan tentang lokasi KKN?</a:t>
            </a:r>
            <a:endParaRPr lang="id-ID">
              <a:latin typeface="Berlin Sans FB Demi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d-ID" smtClean="0"/>
              <a:t>A</a:t>
            </a:r>
            <a:endParaRPr lang="id-ID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d-ID" smtClean="0"/>
              <a:t>B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16</a:t>
            </a:fld>
            <a:endParaRPr lang="id-ID"/>
          </a:p>
        </p:txBody>
      </p:sp>
      <p:sp>
        <p:nvSpPr>
          <p:cNvPr id="5124" name="AutoShape 4" descr="data:image/jpeg;base64,/9j/4AAQSkZJRgABAQAAAQABAAD/2wCEAAkGBhISERQUEhQUFBQUFRUUFBQVFBQUFRQUFRQVFBQUFRUXHCYeFxkkGRUWHy8gJSgpLCwsFR4xNTAqNScrLCoBCQoKDgwOGg8PGiwkHyQsLCwpKSwpKSwsLCwsKSwsLCwsKSwsKSksLCwsLCwpLCwsKSksLCkpKSwpLCwsLCwpLP/AABEIARMAtwMBIgACEQEDEQH/xAAcAAABBQEBAQAAAAAAAAAAAAACAAEDBAUGBwj/xAA7EAACAQIEAwYDBwIHAQEBAAABAhEAAwQSITEFQVEGEyJhcYEykaEHFCNCscHwUtEzYnKCouHxkkMV/8QAGQEAAwEBAQAAAAAAAAAAAAAAAAEDAgQF/8QAJREBAQACAgEEAgIDAAAAAAAAAAECESExAxIyQWEiUQQTI/Dx/9oADAMBAAIRAxEAPwDsOFjwD0rXsisrhg8IrXtCqppQKNaZRRkUgcUgKQp6AAilR0IFMGihijAp8tARkVGamuVEBQCApEUUUooAMtIijpmoCEihIqQihagImFRzRsaArrSMLrUVTE1GRQEJFKiIpqAfhw8IrVtCszh48IrVtUySCpFFABUkUgACjikKeKAQFCRRAUqYAdqSHSnVIp6RhYVHlqU0EUyDSNEaGgEKZqemagIzQsaJxQUBGyVGW61YIqJ1pGjao2qWo7goJEaVI01M0uBGgrTtis/BDQVooKCSrRUCJ51IBSMlp6QFKgipUwHOiigBIpqIimoBiKjapqiIoBU0U9NNACaY05pEUBHFMac01AATQNRmgamAGo2qQ0BFAQsKVO1KkabBjQVooKoYQaCtBKZDFEDTLRUgKmppolNANNKhinFAJqakTTUA5oGNSVG4oBULCnBpGgIzSJpzTGgANNTmhoAXoDRk0BoADQk0TCoyaYA1KmNKkazhNhWglUMKNqvpTJKKemBpyKAalSFV8RxC1b+N0X1YfpSt0axSmspe1WEmO/QHzzKPmRFX7eKRhKujDqrKw+holl6GtJopopU1BHJoHp2NMaAGkTT0xoAaE0VIigI2oGo2NRmgBNCxomoGNAMTUTVIajagwE0qTClQFvDVeWqOHq6lMklVMXxdF0EM3QHT3NVMTiC+YfIexMn6VWvg5gwgR1I6RsPc15/l/ma4xdeH8f8AahxbjLspGeAdwAR8/wDuucxGICiMwbXkefOINbOMXRhmEEAc9t+m+9cvxfDSG1XWJiSRlgdK5P7ZlfyX/r10xL9w520O5IBMjWs7GWWJzEDXyFLHoyEkGJ9dI9aznvOd2J6a10467iNlbnCu0uJw5m1edYPwklkPqh0I9q9O7JfaNbxRFq8BavHRYP4dw9FJ+Fv8p35E7V4a/n1Gn61GRv7/AK/2q+OVidxlfVDCmr587Idsb+EvIe8drUjvLZYsrJPigHZo2I6dNK+gswIBBkEAgjmDqD8q6ccto2aMaQpppU2SNCTSNMxoMDUJp2NATQQSaEmnmhegwk0BNJmoWNAKlQ0qAu4apsVeCoSTA2naJqHD1m8SJfFKGjurNrvD0N1yyqT/AKUQkedyeQqXmy9OFrfjx3lIsK87An/ivKN/1iqXE+IpaXM7IgjQs36AamuW7QfaD8SYbYad8fr3Y/c15/jOINceBnu3D6u3v0FeVj/GuXOXDtvlk4nLteJ9vsOPhVn6eCB+bmxnmOXKuWx/2gMT4bKAeZO9R4fsZibgz3YtJE/1NHtoKis8AtAkAZm5Fj9YOldE8Xin2z/lv0pXuO3LwJNsADUnX51mnGjmpHprWnicI6sQoAG2YnXz02qo+CEfv51XGYsWZI1vKdmHodP1pyv89ap38GR51Al9l2Ptyrfo/THq/bUVta94+zPjf3jAICfFYPct1hQDbP8A8ED/AGGvn6xjQd9P0969T+xZ4vYlQTle1buRyzI5Un1i4PrW8OLpjPmPVzQzTmhNXRI0LGlNCTQAtQMadjUbGgFmoXNCWoc1BhahY0zGgJoI80qFjSoNpYeuG+0vijWlNsaHEOoPU20tqWHoTAPkTXcWK4/7Ruy74q5hXVwgts3eE8kYDMwHMiBpzmpeWbnKmHFef8M7P38YSLcBVI7y4R4U8gPzN5V6Twrs3ZwtgpbGpEs5+Nm6sefpyp+DYVEQ2bShLaaAAyZ3LMebmCSatcbxa2rMMSGcQqrOY+kbDzrnz5unT4/xm2fiHV7DI2gGmb12riOKW0tDSGj4xOqsOc+dVuOcXvRly5U6sZJ8wuw+tQcKTviUzDNcga+WgqepItu1o2cMjW7pePAUI65bgMfUVlXuHErorGddFP8A7VvtajYVxb/qsoGHmP8AusWxh2uz3l3IN4LxPtOtbxk7rGVvUVcRhyJ0NZ2Iw86jf9a08WCh8L5h86rW3k6/w1aWfDnsvyyyhr0j7EeJlca1o7XLLx5FGRiPkDXn2JJVq6DsP2sXAX2vGwLrZCinPkKhiC0aEEkAD/2txOz4fSBoGrN7N9obeNw637U5WJBB+JWXRlP82IrReqJ6CDUbGnJoC1MBuPUOeiuPUVAOTSLUM0BagHNRXDR5qivUBGz09QzSoNvYeuR4zxk4q2DaMIHMEqVbMh5EkgiQOXIeldbYauK7Q4E2jcykqBfW6uXTS4NR5eJG+dc/myuOtOnwYY5erfa12V0zjcyOc+X7GrXHuKpYBYobtw6IgWWY9FEaDaTsKHstdFwXCsEi4wnkfCpHtBpsZjIulLoADLE/5tSa58ruunDHU08l41exN67N6EXfu05eRPM+dXux3A7j30OsIcxPQDUD1rY4lbm73drxtMeQOnM13mD4atjDhVABCyx5ljqSaWWXGocx1d7eSdv8S1zEsD+WR9dawrKEQ8TpHmDz9DW72uGa6W5k79awbNyDVcOMYj5PdQjCayCddTJ185pltGaui3PSo7wgU/Uz6VbG2QVzcxvVS2tXnb8M+ZH61StLVN8J65e3fYxbIwDk7NiHK+gS2p+oPyrvGNYnY/hJwuCsWWEMqS46O5LuPYsR7Vqtcqs6Ry5pmqNjRNUczp/JpkB6A0RGvt+8VE0wfL9t6CM7UDGkQelBcNBmL0Fx9KYn9vrtUTNQCWlT296VMNvDGs3tRwnvrT5TDFCs9NQyn2I/5GtGxtUoapZ4+qaUwzuGW44zsXduWh3NxSrDxgxo6HTQ84hfnVvi9l7uylmB0PntvW1icMqwZAImBpzIMA79aDKqgmY0/WuHV6r0ZZeY5jukwlt794hnUaDkW5KPLn71qDjNvD4Ze+uKbt5JyswBz3BmIg+se1clxpnxeLFqfw7fjMbQCB8ySB711N/gGGdc5sW3uIqjOyyRG0E89q1ILddvJ+0eOGYg6a1hvpBBkV1vGOELee4/9MxOxVYn9RXMX8NlMHkNI6EAyPnVsZqOXO7qwjgioblPYePD8qZhRrk7eEN5DlA6yfl/7Xa/Zb2T76/94uD8KwQROz3tCo8wujH/AG9asdguyOHxtu6b2cd2yBGRsp1DlgZBBnw8uVeocK4Vaw1pbNlcqLPMkkndmJ3J/nKq44oZZL5NQXFMyKlNMxqqSBrZnSBpt58j7EChbMCDAO0jbXWT7kk1KTUbGgKrSNhA9dRqDvHkKicmdgImIPWeXuanutVZ3pALMQSQAZjSf8pU/Q0AuaRGgGms8yTNNcu1AbutLZiW8wjbSffmvyO1JbmntUTNTB6NhZVqVQO8CaejYdFZOlLNUVttKlRaAjv2lcQwJ1DCCRBBkGfas3G4ZjKjnp6aVthKp4+1oWHIa/3qHlx3NujwZ6unG2WtYa5fu3GAUG2gHXKcx16kkH0HnSxHaq8bDFLTFGBEyqGCIkBtTqatcM4eLuIuNcBZUNp7YO2Yi5Onka0+NXFKN4U23ZR85qWOUkdGWO7y8hxXFnRSFDaliZywAxkj9fnWLfxzuQY208ugrpOKJuTEyToBGh6fKsC6mpquOSOeGkNmSYO8Ej9alXmfKg216USncdTHpTZ6e4/Z5wQ4fBpnEPdPesOYzABAf9oHzNdNFZvZriiYnC2rqbFQpH9LJ4HU+hB+laJq8c97OtAxpwaFzQQGaoLr0zNUL0jR3LtVjco2qO4KQQXrtQ95rQ4g1ADFI1stQBqia7QI3OgLF0yNKeoA9KgOutWoFSIKnyVHevonxsq/6mA/WmSRBTPbBB6GsziXaWxZTMzCfyrOUtOuk8vOquL7RFLRuMbaqFLkiWgdBOhMwPM6ClllJOWscbbwG9mstBWV/rEbcp5702Jxdsr4gDppt7VcfD3ThhcujxZVLDcjNJYe3hHtXPXnDECJkgZl5CQdq4sr6ctO/C+rHbjuP4oM5CiAN+pnb+9cniRE6V1Pa7CjD3FzMxzp4fBMx4SJzRp/auYx1zI2XLJEGT5gNt71bFLO39KVw/WmR6Bj1qMyxCjn/DW0rdPSvsn7UraV7N5gltybisxhVY7yeQIj3Uda9VS6GAZSGU6ggggjqCNDXzwj5cn/AMmOh2j6Vd4N2oxOFb8K4QJ1VpyH/Up0J31EHTeqTJLT3nNTMa4vgv2j2rkLeCox/NbOdD/t+IfWuts4lXXNbYOp/MpkfMVre2SZaguVM7VBcNAQmoLxmid6rXXpGC8KqvZq1yoSKWgrm1Qi3U7vFRzQFczSqRhSo0Gn2x7WGwhSz/iHTMNYOnhWJ8UddvXSuV7D3Vd3a6A9xmAzPzXYxzYnef71Ru8Ne5bZkEg5FAJJmZ18XnrPLMdd6rdicFeuXybef8NkJ0XTUiGJIyjc6fU1zXeXNunTvHHicuh45wi3cxX4mRLKZTKjLMmSAU8RO41G09AaPhGOGJxj2SALdzue7XxQEskELEahgrH2862u2l0WbdwKuZmTLOzS0Znnfl16Cs37OR3aBnBkufEZLEhSPEOYMnXkYqcxt7rdzk6juePXWSxkTUuRbG5MtJJA3JMH5+lcfemze7uJIMmQPhgENAJEHxaCdQa6hMt64M+YlGZshTwS0BTPLKFG/OeornftDw7C394tT31vMAASQ9k/4ikctNZ6nzqvkwmU0n4s/Tfpy/a8C8iKJL22uEQCRlOUzPSuK7RX1ZrZWP8ACQe4EftWo/aVWu4YycgVxc22dhMRvoB8q5XEk5mEyFJA9JrHjxs7X8uUs4Qu9WbWAcAMdC2w2IHIzyqa3wZhZ75/CDraBGtyDGYdFnYnQxU+HxBcS25MepArpcdQMp0Eg+YMjQyPpQ27YMyN9vM9I9auYizoY32mPXeNtjUJtOkBhoARmHnyP0pUYhRNDy1EyDI3mI5b/Kis3rqmUdhMfCxAJiR8J1omXLpAmRpOum4PvP7USMGEknqfM68zS57PU6b3Ce3uMswGfvk/pueI+zjxD6+ldzwvtrh74gnurkxkciCeivsfoa8qUhWBJMMI0gQddo23OnpWm1knL3cFSDOY6+XI9D8vetS1myPVbpqvcauB4X2nu4Y5XJdNJRiTAImVblHpFdfw3jlrEqTbJkbqwhh5xzHnWt7Z0tl6A3Ka4ag7yKAmjXWkxqAYimNyjYSF6eqr3aVAZPZDjSo72LpLF2tBSeai2R8hlb5113Z7AGzZvNajW8xNw6+BVGUBTuR4vL12rybG50dbqmMhAkbqdYMf7jHoa9f7P8SX7irExmWInvN5J2+Jt5jcxULPlWX4ct2t7Rd5aJlWcO4OT4VAOUA+I6862uzd5e5trvdS2rFVWfjOYsd5AEaeUnywb+HQrnzEMmYuoGcd6zEMCxJTKcwzHWNo+GrGFxmV7WigAMIYNkDAAq5ZQSw0EyJAAExU7Z8LY4/NdJ//AEryXWQBiNy6FQqgm5FvUwzeEQOk7RrSZnuXPxGgBWJVlLFly5ocfD4VhssbnlWhhr1x0QN4xORmZRcS2pyhfERA/M06aZaocR4hatg37gyIJV2DQWX4tS2YZtF2XXNHOiZaH9ceTdrOH9zfchMqOxKifhJ305CZioeG4EZBfvj8LMwRJIN91iVkai2JGZh6DXbfx/FxirwOIR/u9s/4KkLd8WzXrhG/PKPTQ61S7UcRF9xlUILdtVQflW2B4QoA0WP+9Zrpl46Qu1fHYy5eYlzOgAgBQANAqqsAKBAAqiEgZRmkHNJAEHaAOkcqj79wvPy16cpOs1Mll4zEMsE9YzDQa/1bmR5UumU85jBEQGMg9I5bc6vC4MgJ0GhPlrE+lZeFxAF0gkGFyysxvvtrqY9qs8QulkYDUjeDrlOx815Uuz6DYbvM0eEACSObZiQT7D/lUdgQSqk6F/CNIiIYE84Yba7jnWtwLh+UMCQSQCREwYiDWRibbW7mYTGgMb8p9yAPlR3wN65RXkMZQZIMjXQcyIPOdJqXD3Lg0g6idyJA1nX0n2qTiAEnQagHcHL1159KWAXMYALECSIOuheRzOg9dDRzIfFqbIScpgnSV1EgnYTBmY2135TUGE4g9pg1skFWhdI06GPWKvYRA6sOckTA1gqABMayTMkadKzcAgLOeYYEen8FZxu2s5qPSuEcbW+uulwDxL+6+VTXNTNcFhuK9y6MBsdQPkQfUTXchwwDAyDqD1BqnaRyNaFlNEtK5coCDY0qie9JpUBxHEbpDRv4YZeREzrHpXedm0NzC23usBbtPnK5BlJtgZUHM7gQOZknwmvNluS2gzEkRv1jLpzOvzr0rWxgB4QyXFuFzdIPhmNWBkOrAARqS3Q1LK2dLY4y81k4Tibfe0i5ltgFcsfAozZ7Xd/nLE+jZpOxjpsQES7YJyssaI2hRkVgbcHQ6lmzEagiZJrjeyqFsTbMWzayOzloyZP/ANGdtxczR5zlA0rpe2PE72HyXbToq90USIIIdcoCrH+ICbkk8y06EAzs5Wl43/v/AEPGeK2sIWf8Q3LgtsEJ7y6M5z5SwAAdgQZInK3U1w3EuN38XiFF4+EZnW1JIDrqcxOrMY3PWtvB3HuYNnOgW4p7wLL7MGcMwzF/ESSTJ02gAc69hbN2xdzBgHAbKDBtgAM4J8pgeWtUxmqllfUjw+EuXLiJalnuEKYb4iWMEjcLlI36UWKVUutaLeFTcBYLOXdeWrDSPkdK6HtPabBLa7lspCBQykZswUB7mnwyWWOeh6iOPvyFMgGCQCTJJIJ0I+IbHX963pPa93TprlySitbMGGDRqC8mSOenw01pQCHnW3EsgD+KSU1kDWIO/wAPnWhwi4brCzcVnCqEt5WJdGEFTbHUMfh2M8t6g4pgGsqcqyLpZVdSSDDQbcAwCCAY13EUNfbHsnMZmDJ0JgAHX9oj/TVgAwDzEc99JMg8tD1qLC5g6wRE5paANNy/URPzI3q1IAWApWSTuSYgZTzACkQPOd9is64bvZ0whJgksSZO/r/am4rhoIdQCplbg8iNDPUbg1TwOLNtWhsuVs6tzBBBB8zqR7Vo4TxLbVj4WbMzDUwVcsQNtjz0rPXI+nLY7E6nQKNAANlUaRV7h6Ql25BLKJUTGWSq94Y1OXTbnHKaocSUG60zGYzsW3nfST5+Rq397VULHMWYEKNABMgkkflidNJJPLfV5gk1R8GZ2uyJbLbcwJOVVUzpyA18tai4cZL6AaDbXXnSwqODdyEwyRI00JV48vhA0qK3adYCHcdNd/pvRordr/cLJ03G+vL/AKrd7K8Ugth2PPPanz1df1I965e1jJ8LSpXTzzSFPodfoaHixZGVgYIiCNCNmHvIpxl6hmqK4KqcC4mMTYW5pm+FwP613jyOh96tONK0SrcpUTJSo0e3BWUH3jKZAlgSu6zMsNY06dK6Xjl5rjphLafh27eZjMSQuY3p+FVAgDqPM1S7X8JFskrvoysNobUqZ8/rQdnuKW3BtuGE2yoIOYgqxeSsR3fUHbeo8Wbi/Muq0OyttRiFt92SCkkycx0Ld8D8ICldjoACDrWx2+wzEKSoFpAgDNElmEqUMy7MCWI2iNoFc72exKJiCjlwroQWBAgvDghTo1vwiRz35RXbcZwqXbeVkb8MW2Dg6AtlDZgfDkYtIjoPOsXi7UntV79lUwNxCiKBlK73ARAMllPjVgQx2BjYV539/drRR/H48w2nPO6dJAEjaI6Cu64hjl+531EMAXCgtoIZR4I30B5xHQiT57hCouSw/MQQCNvImRPzFPC77Zy+mvxXj3eWEzrq9pVJAmMv4f1yA+81gYh5ymIBiNPmZ5kkmfX0rUxzgWraaak6/mEMT8pb61T43ZVHUL/Sh06x4vr9OlViWk/A8ZkYM5aM5ByxmUEeJ1J0mYgc4O2lbvdKlphLXFa4IibaFFQHNqNLhDadAOc1ymGugESN9YMkNrt6RXZcJxTxec3FcHI2XcXHzSoyn4SsN9Bs1Yyl+FMbNarkOI4E2rmUBiM0AMuVoIBUHo3in60K3FhQJJ3YzqdYAUbbT61r9pMGwm6xJLmTMsSzFpznkRr89NjXP4AKCxb8vwiefKtzmJ3itCzYQHxTs0lpAGnhEA7yPQV0Nu2lsNdDkIAQU8ZUwqlMvXMZG4iDO4rlxoASDlOnQGPLntVriOJZlRPEMy8yTI/LvoRoKV3Smtq2NJJV5gEsZjUEHxAj0yxyg+tDduQ1sqTMbEAwywIHIiNulSYMd5adfzJBU+ZYaEc51+lRYnES1rLqFJ8OXKIzZpmdjr6QPKtBfdGXDlmUgs5Ob80KG1MbeJ4k/tU2AsFrR1lgqt6a7H2FVfvQFm2iQG1JH9Wbxy3UQY9qCxj2XOF3ZVB/2iNPLn70vgr2s8YNpQFgZzqGEyCBoGHOsnF3iRJEgQBM7AR86t4i0Mhac0NGbXXQTE+tVMfoeQI6EncDQHpoRWidb9nmI8N5PNWHnMqY/wDkV1pWa4rsI0XCJJDWzA1gFWUkCfJhtXaO9bjNRsKVCzUqZGuWFvIGJg5QSyjMSrJ8UEwGEZYA1k69fPruHKOxPhVzBgjQ7gFQRI01HKu47E8R7yzkbNK/EVmcqyQSNNQSNdImue7V4Flcv4mXM0ZpHhJMkAyIzHrvXFh+N07c7ubZWCxQV1B1BIUk65QzAmI1j+bE16PjuJqcKJaQuU6EQApfKsfmABEebHSvKrOpMRt01OoOnQ11PC7C3Ft5i+W2CTAkBmDFADMRopjQiGqmV0lJa3cPkbDPlQhTmJHxobsEWw2o1hjodRyrz+9b2k7Tl1kiCRlgba/T1r0yxi0CrrESIWQA7GRLH8wKqdNOQivPeKsouNGgkqd/EQSZMneYrOO+503lrjE+Kw2dLagMdA0xqDLyeciBPtVTjyRc0JaBoTOo6666xW5iri/dnZmY3PBB28WcT/mkDPrsZFc5xG/m9BA56wPimTBNPC2lnjIEt4QQCY0k8hG3lvWzwfiYWQRIjVYG+YEQYOsga1i4O8NZJ2AMc5nkd60cFcysp02E8yQx18gwVjExEda3eE5N9NbjzBUE/nlgAdhJmVB0AO0+ZFcvftakjfQgRsIAG3tWv2jvz3Z00EEyZZpzSR6Ny0061SsqrAyZ1B5DTQRPyiAedZxvDWU51FaywbQ5vM76f+6e9DjWOYbxodo3HL2j6UsTZK67ct/L9P5yobtwMvP35RsJ9IremdjwghiQTAhpAkjzAkc/Pp0omw5v37arlDXHM8gpJli3RQJb51Ww96D00PuDoQf5zq3hXhnaJyqQN8ozEAk+REj3pkkxN0M829tlVQQYUQuvOQJPPenwiQQ0ERAMAy39Mcp5cudR27AZsoOXWcsExIBJnmQBz6Vv2itvvMuUFSGUEZnDZ4A3ynkTPTzrPR62z+JKwQiFhiHRQRmAaRGnpWOAWYfM+UCR+nvVvH4piIk5R10MzMzPXWgweFZmJXLGxk66Qdt9Y/WtfbDoeBr3WIsiCM1pgTyFwqWdR6AKOuk11ZvCuAw+NdMUrXZBzS55nUqxPWAWrt7k8q3j0WQrl2lUMGnrTLJ+z5j3sfzVST9QPlVv7QFEkwBryAG7naNqVKuTL3R2Y+2uRwB8D+g/Y/tWx2fYizdIJBGSIO0sQT6xT0qMvksfhca6cqmTq0mTMmZkg71nceQIQF0HeMI30kdfU0qVWy9sQx9wRdLYF51/ETUgZuf5t+Zrn8W5mOmnt/DSpVPBfNFhxv5AVfe6QxjTxR7A6T1pUq3mn413tEoi1oNbeY6bk5jJrPFw789TI0135edKlWfhr5FcbMNddf8Auqd0an+c6VKt49JZdq53HrV3BXSM0EiTBgxIJgg9RTUqdON3heHVSGAgnDsSdd2ZFJ8tCR71YRB9yZubXLYY7SA4iaVKkz8OXxfLzAn6/wBq3uFYRIu6bICNToTcA09qVKs5e1TH3MbiAgiOhPvmYftXc8DuFsPaJMnLHsGIH0ApUqpgn5FulSpVV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4582" name="Picture 6" descr="E:\1 LAIN-LAIN\Pembekalan KKN\New folder\download (8).jpg"/>
          <p:cNvPicPr>
            <a:picLocks noChangeAspect="1" noChangeArrowheads="1"/>
          </p:cNvPicPr>
          <p:nvPr/>
        </p:nvPicPr>
        <p:blipFill>
          <a:blip r:embed="rId2"/>
          <a:srcRect l="51563"/>
          <a:stretch>
            <a:fillRect/>
          </a:stretch>
        </p:blipFill>
        <p:spPr bwMode="auto">
          <a:xfrm>
            <a:off x="5715008" y="3786190"/>
            <a:ext cx="1214446" cy="2507262"/>
          </a:xfrm>
          <a:prstGeom prst="rect">
            <a:avLst/>
          </a:prstGeom>
          <a:noFill/>
        </p:spPr>
      </p:pic>
      <p:pic>
        <p:nvPicPr>
          <p:cNvPr id="24586" name="Picture 10" descr="E:\1 LAIN-LAIN\Pembekalan KKN\New folder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285992"/>
            <a:ext cx="1638300" cy="1085850"/>
          </a:xfrm>
          <a:prstGeom prst="rect">
            <a:avLst/>
          </a:prstGeom>
          <a:noFill/>
        </p:spPr>
      </p:pic>
      <p:pic>
        <p:nvPicPr>
          <p:cNvPr id="26" name="Picture 8" descr="E:\1 LAIN-LAIN\Pembekalan KKN\New folder\download.jpg"/>
          <p:cNvPicPr>
            <a:picLocks noChangeAspect="1" noChangeArrowheads="1"/>
          </p:cNvPicPr>
          <p:nvPr/>
        </p:nvPicPr>
        <p:blipFill>
          <a:blip r:embed="rId4"/>
          <a:srcRect r="50195"/>
          <a:stretch>
            <a:fillRect/>
          </a:stretch>
        </p:blipFill>
        <p:spPr bwMode="auto">
          <a:xfrm>
            <a:off x="1714480" y="3500438"/>
            <a:ext cx="1375749" cy="2071702"/>
          </a:xfrm>
          <a:prstGeom prst="rect">
            <a:avLst/>
          </a:prstGeom>
          <a:noFill/>
        </p:spPr>
      </p:pic>
      <p:pic>
        <p:nvPicPr>
          <p:cNvPr id="25602" name="Picture 2" descr="E:\1 LAIN-LAIN\Pembekalan KKN\New folder\download (1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2214554"/>
            <a:ext cx="2143140" cy="1426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d-ID" smtClean="0"/>
          </a:p>
          <a:p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8C0A-C175-41A3-97DA-E64C6BD2709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17</a:t>
            </a:fld>
            <a:endParaRPr lang="id-ID"/>
          </a:p>
        </p:txBody>
      </p:sp>
      <p:sp>
        <p:nvSpPr>
          <p:cNvPr id="5124" name="AutoShape 4" descr="data:image/jpeg;base64,/9j/4AAQSkZJRgABAQAAAQABAAD/2wCEAAkGBhISERQUEhQUFBQUFRUUFBQVFBQUFRQUFRQVFBQUFRUXHCYeFxkkGRUWHy8gJSgpLCwsFR4xNTAqNScrLCoBCQoKDgwOGg8PGiwkHyQsLCwpKSwpKSwsLCwsKSwsLCwsKSwsKSksLCwsLCwpLCwsKSksLCkpKSwpLCwsLCwpLP/AABEIARMAtwMBIgACEQEDEQH/xAAcAAABBQEBAQAAAAAAAAAAAAACAAEDBAUGBwj/xAA7EAACAQIEAwYDBwIHAQEBAAABAhEAAwQSITEFQVEGEyJhcYEykaEHFCNCscHwUtEzYnKCouHxkkMV/8QAGQEAAwEBAQAAAAAAAAAAAAAAAAEDAgQF/8QAJREBAQACAgEEAgIDAAAAAAAAAAECESExAxIyQWEiUQQTI/Dx/9oADAMBAAIRAxEAPwDsOFjwD0rXsisrhg8IrXtCqppQKNaZRRkUgcUgKQp6AAilR0IFMGihijAp8tARkVGamuVEBQCApEUUUooAMtIijpmoCEihIqQihagImFRzRsaArrSMLrUVTE1GRQEJFKiIpqAfhw8IrVtCszh48IrVtUySCpFFABUkUgACjikKeKAQFCRRAUqYAdqSHSnVIp6RhYVHlqU0EUyDSNEaGgEKZqemagIzQsaJxQUBGyVGW61YIqJ1pGjao2qWo7goJEaVI01M0uBGgrTtis/BDQVooKCSrRUCJ51IBSMlp6QFKgipUwHOiigBIpqIimoBiKjapqiIoBU0U9NNACaY05pEUBHFMac01AATQNRmgamAGo2qQ0BFAQsKVO1KkabBjQVooKoYQaCtBKZDFEDTLRUgKmppolNANNKhinFAJqakTTUA5oGNSVG4oBULCnBpGgIzSJpzTGgANNTmhoAXoDRk0BoADQk0TCoyaYA1KmNKkazhNhWglUMKNqvpTJKKemBpyKAalSFV8RxC1b+N0X1YfpSt0axSmspe1WEmO/QHzzKPmRFX7eKRhKujDqrKw+holl6GtJopopU1BHJoHp2NMaAGkTT0xoAaE0VIigI2oGo2NRmgBNCxomoGNAMTUTVIajagwE0qTClQFvDVeWqOHq6lMklVMXxdF0EM3QHT3NVMTiC+YfIexMn6VWvg5gwgR1I6RsPc15/l/ma4xdeH8f8AahxbjLspGeAdwAR8/wDuucxGICiMwbXkefOINbOMXRhmEEAc9t+m+9cvxfDSG1XWJiSRlgdK5P7ZlfyX/r10xL9w520O5IBMjWs7GWWJzEDXyFLHoyEkGJ9dI9aznvOd2J6a10467iNlbnCu0uJw5m1edYPwklkPqh0I9q9O7JfaNbxRFq8BavHRYP4dw9FJ+Fv8p35E7V4a/n1Gn61GRv7/AK/2q+OVidxlfVDCmr587Idsb+EvIe8drUjvLZYsrJPigHZo2I6dNK+gswIBBkEAgjmDqD8q6ccto2aMaQpppU2SNCTSNMxoMDUJp2NATQQSaEmnmhegwk0BNJmoWNAKlQ0qAu4apsVeCoSTA2naJqHD1m8SJfFKGjurNrvD0N1yyqT/AKUQkedyeQqXmy9OFrfjx3lIsK87An/ivKN/1iqXE+IpaXM7IgjQs36AamuW7QfaD8SYbYad8fr3Y/c15/jOINceBnu3D6u3v0FeVj/GuXOXDtvlk4nLteJ9vsOPhVn6eCB+bmxnmOXKuWx/2gMT4bKAeZO9R4fsZibgz3YtJE/1NHtoKis8AtAkAZm5Fj9YOldE8Xin2z/lv0pXuO3LwJNsADUnX51mnGjmpHprWnicI6sQoAG2YnXz02qo+CEfv51XGYsWZI1vKdmHodP1pyv89ap38GR51Al9l2Ptyrfo/THq/bUVta94+zPjf3jAICfFYPct1hQDbP8A8ED/AGGvn6xjQd9P0969T+xZ4vYlQTle1buRyzI5Un1i4PrW8OLpjPmPVzQzTmhNXRI0LGlNCTQAtQMadjUbGgFmoXNCWoc1BhahY0zGgJoI80qFjSoNpYeuG+0vijWlNsaHEOoPU20tqWHoTAPkTXcWK4/7Ruy74q5hXVwgts3eE8kYDMwHMiBpzmpeWbnKmHFef8M7P38YSLcBVI7y4R4U8gPzN5V6Twrs3ZwtgpbGpEs5+Nm6sefpyp+DYVEQ2bShLaaAAyZ3LMebmCSatcbxa2rMMSGcQqrOY+kbDzrnz5unT4/xm2fiHV7DI2gGmb12riOKW0tDSGj4xOqsOc+dVuOcXvRly5U6sZJ8wuw+tQcKTviUzDNcga+WgqepItu1o2cMjW7pePAUI65bgMfUVlXuHErorGddFP8A7VvtajYVxb/qsoGHmP8AusWxh2uz3l3IN4LxPtOtbxk7rGVvUVcRhyJ0NZ2Iw86jf9a08WCh8L5h86rW3k6/w1aWfDnsvyyyhr0j7EeJlca1o7XLLx5FGRiPkDXn2JJVq6DsP2sXAX2vGwLrZCinPkKhiC0aEEkAD/2txOz4fSBoGrN7N9obeNw637U5WJBB+JWXRlP82IrReqJ6CDUbGnJoC1MBuPUOeiuPUVAOTSLUM0BagHNRXDR5qivUBGz09QzSoNvYeuR4zxk4q2DaMIHMEqVbMh5EkgiQOXIeldbYauK7Q4E2jcykqBfW6uXTS4NR5eJG+dc/myuOtOnwYY5erfa12V0zjcyOc+X7GrXHuKpYBYobtw6IgWWY9FEaDaTsKHstdFwXCsEi4wnkfCpHtBpsZjIulLoADLE/5tSa58ruunDHU08l41exN67N6EXfu05eRPM+dXux3A7j30OsIcxPQDUD1rY4lbm73drxtMeQOnM13mD4atjDhVABCyx5ljqSaWWXGocx1d7eSdv8S1zEsD+WR9dawrKEQ8TpHmDz9DW72uGa6W5k79awbNyDVcOMYj5PdQjCayCddTJ185pltGaui3PSo7wgU/Uz6VbG2QVzcxvVS2tXnb8M+ZH61StLVN8J65e3fYxbIwDk7NiHK+gS2p+oPyrvGNYnY/hJwuCsWWEMqS46O5LuPYsR7Vqtcqs6Ry5pmqNjRNUczp/JpkB6A0RGvt+8VE0wfL9t6CM7UDGkQelBcNBmL0Fx9KYn9vrtUTNQCWlT296VMNvDGs3tRwnvrT5TDFCs9NQyn2I/5GtGxtUoapZ4+qaUwzuGW44zsXduWh3NxSrDxgxo6HTQ84hfnVvi9l7uylmB0PntvW1icMqwZAImBpzIMA79aDKqgmY0/WuHV6r0ZZeY5jukwlt794hnUaDkW5KPLn71qDjNvD4Ze+uKbt5JyswBz3BmIg+se1clxpnxeLFqfw7fjMbQCB8ySB711N/gGGdc5sW3uIqjOyyRG0E89q1ILddvJ+0eOGYg6a1hvpBBkV1vGOELee4/9MxOxVYn9RXMX8NlMHkNI6EAyPnVsZqOXO7qwjgioblPYePD8qZhRrk7eEN5DlA6yfl/7Xa/Zb2T76/94uD8KwQROz3tCo8wujH/AG9asdguyOHxtu6b2cd2yBGRsp1DlgZBBnw8uVeocK4Vaw1pbNlcqLPMkkndmJ3J/nKq44oZZL5NQXFMyKlNMxqqSBrZnSBpt58j7EChbMCDAO0jbXWT7kk1KTUbGgKrSNhA9dRqDvHkKicmdgImIPWeXuanutVZ3pALMQSQAZjSf8pU/Q0AuaRGgGms8yTNNcu1AbutLZiW8wjbSffmvyO1JbmntUTNTB6NhZVqVQO8CaejYdFZOlLNUVttKlRaAjv2lcQwJ1DCCRBBkGfas3G4ZjKjnp6aVthKp4+1oWHIa/3qHlx3NujwZ6unG2WtYa5fu3GAUG2gHXKcx16kkH0HnSxHaq8bDFLTFGBEyqGCIkBtTqatcM4eLuIuNcBZUNp7YO2Yi5Onka0+NXFKN4U23ZR85qWOUkdGWO7y8hxXFnRSFDaliZywAxkj9fnWLfxzuQY208ugrpOKJuTEyToBGh6fKsC6mpquOSOeGkNmSYO8Ej9alXmfKg216USncdTHpTZ6e4/Z5wQ4fBpnEPdPesOYzABAf9oHzNdNFZvZriiYnC2rqbFQpH9LJ4HU+hB+laJq8c97OtAxpwaFzQQGaoLr0zNUL0jR3LtVjco2qO4KQQXrtQ95rQ4g1ADFI1stQBqia7QI3OgLF0yNKeoA9KgOutWoFSIKnyVHevonxsq/6mA/WmSRBTPbBB6GsziXaWxZTMzCfyrOUtOuk8vOquL7RFLRuMbaqFLkiWgdBOhMwPM6ClllJOWscbbwG9mstBWV/rEbcp5702Jxdsr4gDppt7VcfD3ThhcujxZVLDcjNJYe3hHtXPXnDECJkgZl5CQdq4sr6ctO/C+rHbjuP4oM5CiAN+pnb+9cniRE6V1Pa7CjD3FzMxzp4fBMx4SJzRp/auYx1zI2XLJEGT5gNt71bFLO39KVw/WmR6Bj1qMyxCjn/DW0rdPSvsn7UraV7N5gltybisxhVY7yeQIj3Uda9VS6GAZSGU6ggggjqCNDXzwj5cn/AMmOh2j6Vd4N2oxOFb8K4QJ1VpyH/Up0J31EHTeqTJLT3nNTMa4vgv2j2rkLeCox/NbOdD/t+IfWuts4lXXNbYOp/MpkfMVre2SZaguVM7VBcNAQmoLxmid6rXXpGC8KqvZq1yoSKWgrm1Qi3U7vFRzQFczSqRhSo0Gn2x7WGwhSz/iHTMNYOnhWJ8UddvXSuV7D3Vd3a6A9xmAzPzXYxzYnef71Ru8Ne5bZkEg5FAJJmZ18XnrPLMdd6rdicFeuXybef8NkJ0XTUiGJIyjc6fU1zXeXNunTvHHicuh45wi3cxX4mRLKZTKjLMmSAU8RO41G09AaPhGOGJxj2SALdzue7XxQEskELEahgrH2862u2l0WbdwKuZmTLOzS0Znnfl16Cs37OR3aBnBkufEZLEhSPEOYMnXkYqcxt7rdzk6juePXWSxkTUuRbG5MtJJA3JMH5+lcfemze7uJIMmQPhgENAJEHxaCdQa6hMt64M+YlGZshTwS0BTPLKFG/OeornftDw7C394tT31vMAASQ9k/4ikctNZ6nzqvkwmU0n4s/Tfpy/a8C8iKJL22uEQCRlOUzPSuK7RX1ZrZWP8ACQe4EftWo/aVWu4YycgVxc22dhMRvoB8q5XEk5mEyFJA9JrHjxs7X8uUs4Qu9WbWAcAMdC2w2IHIzyqa3wZhZ75/CDraBGtyDGYdFnYnQxU+HxBcS25MepArpcdQMp0Eg+YMjQyPpQ27YMyN9vM9I9auYizoY32mPXeNtjUJtOkBhoARmHnyP0pUYhRNDy1EyDI3mI5b/Kis3rqmUdhMfCxAJiR8J1omXLpAmRpOum4PvP7USMGEknqfM68zS57PU6b3Ce3uMswGfvk/pueI+zjxD6+ldzwvtrh74gnurkxkciCeivsfoa8qUhWBJMMI0gQddo23OnpWm1knL3cFSDOY6+XI9D8vetS1myPVbpqvcauB4X2nu4Y5XJdNJRiTAImVblHpFdfw3jlrEqTbJkbqwhh5xzHnWt7Z0tl6A3Ka4ag7yKAmjXWkxqAYimNyjYSF6eqr3aVAZPZDjSo72LpLF2tBSeai2R8hlb5113Z7AGzZvNajW8xNw6+BVGUBTuR4vL12rybG50dbqmMhAkbqdYMf7jHoa9f7P8SX7irExmWInvN5J2+Jt5jcxULPlWX4ct2t7Rd5aJlWcO4OT4VAOUA+I6862uzd5e5trvdS2rFVWfjOYsd5AEaeUnywb+HQrnzEMmYuoGcd6zEMCxJTKcwzHWNo+GrGFxmV7WigAMIYNkDAAq5ZQSw0EyJAAExU7Z8LY4/NdJ//AEryXWQBiNy6FQqgm5FvUwzeEQOk7RrSZnuXPxGgBWJVlLFly5ocfD4VhssbnlWhhr1x0QN4xORmZRcS2pyhfERA/M06aZaocR4hatg37gyIJV2DQWX4tS2YZtF2XXNHOiZaH9ceTdrOH9zfchMqOxKifhJ305CZioeG4EZBfvj8LMwRJIN91iVkai2JGZh6DXbfx/FxirwOIR/u9s/4KkLd8WzXrhG/PKPTQ61S7UcRF9xlUILdtVQflW2B4QoA0WP+9Zrpl46Qu1fHYy5eYlzOgAgBQANAqqsAKBAAqiEgZRmkHNJAEHaAOkcqj79wvPy16cpOs1Mll4zEMsE9YzDQa/1bmR5UumU85jBEQGMg9I5bc6vC4MgJ0GhPlrE+lZeFxAF0gkGFyysxvvtrqY9qs8QulkYDUjeDrlOx815Uuz6DYbvM0eEACSObZiQT7D/lUdgQSqk6F/CNIiIYE84Yba7jnWtwLh+UMCQSQCREwYiDWRibbW7mYTGgMb8p9yAPlR3wN65RXkMZQZIMjXQcyIPOdJqXD3Lg0g6idyJA1nX0n2qTiAEnQagHcHL1159KWAXMYALECSIOuheRzOg9dDRzIfFqbIScpgnSV1EgnYTBmY2135TUGE4g9pg1skFWhdI06GPWKvYRA6sOckTA1gqABMayTMkadKzcAgLOeYYEen8FZxu2s5qPSuEcbW+uulwDxL+6+VTXNTNcFhuK9y6MBsdQPkQfUTXchwwDAyDqD1BqnaRyNaFlNEtK5coCDY0qie9JpUBxHEbpDRv4YZeREzrHpXedm0NzC23usBbtPnK5BlJtgZUHM7gQOZknwmvNluS2gzEkRv1jLpzOvzr0rWxgB4QyXFuFzdIPhmNWBkOrAARqS3Q1LK2dLY4y81k4Tibfe0i5ltgFcsfAozZ7Xd/nLE+jZpOxjpsQES7YJyssaI2hRkVgbcHQ6lmzEagiZJrjeyqFsTbMWzayOzloyZP/ANGdtxczR5zlA0rpe2PE72HyXbToq90USIIIdcoCrH+ICbkk8y06EAzs5Wl43/v/AEPGeK2sIWf8Q3LgtsEJ7y6M5z5SwAAdgQZInK3U1w3EuN38XiFF4+EZnW1JIDrqcxOrMY3PWtvB3HuYNnOgW4p7wLL7MGcMwzF/ESSTJ02gAc69hbN2xdzBgHAbKDBtgAM4J8pgeWtUxmqllfUjw+EuXLiJalnuEKYb4iWMEjcLlI36UWKVUutaLeFTcBYLOXdeWrDSPkdK6HtPabBLa7lspCBQykZswUB7mnwyWWOeh6iOPvyFMgGCQCTJJIJ0I+IbHX963pPa93TprlySitbMGGDRqC8mSOenw01pQCHnW3EsgD+KSU1kDWIO/wAPnWhwi4brCzcVnCqEt5WJdGEFTbHUMfh2M8t6g4pgGsqcqyLpZVdSSDDQbcAwCCAY13EUNfbHsnMZmDJ0JgAHX9oj/TVgAwDzEc99JMg8tD1qLC5g6wRE5paANNy/URPzI3q1IAWApWSTuSYgZTzACkQPOd9is64bvZ0whJgksSZO/r/am4rhoIdQCplbg8iNDPUbg1TwOLNtWhsuVs6tzBBBB8zqR7Vo4TxLbVj4WbMzDUwVcsQNtjz0rPXI+nLY7E6nQKNAANlUaRV7h6Ql25BLKJUTGWSq94Y1OXTbnHKaocSUG60zGYzsW3nfST5+Rq397VULHMWYEKNABMgkkflidNJJPLfV5gk1R8GZ2uyJbLbcwJOVVUzpyA18tai4cZL6AaDbXXnSwqODdyEwyRI00JV48vhA0qK3adYCHcdNd/pvRordr/cLJ03G+vL/AKrd7K8Ugth2PPPanz1df1I965e1jJ8LSpXTzzSFPodfoaHixZGVgYIiCNCNmHvIpxl6hmqK4KqcC4mMTYW5pm+FwP613jyOh96tONK0SrcpUTJSo0e3BWUH3jKZAlgSu6zMsNY06dK6Xjl5rjphLafh27eZjMSQuY3p+FVAgDqPM1S7X8JFskrvoysNobUqZ8/rQdnuKW3BtuGE2yoIOYgqxeSsR3fUHbeo8Wbi/Muq0OyttRiFt92SCkkycx0Ld8D8ICldjoACDrWx2+wzEKSoFpAgDNElmEqUMy7MCWI2iNoFc72exKJiCjlwroQWBAgvDghTo1vwiRz35RXbcZwqXbeVkb8MW2Dg6AtlDZgfDkYtIjoPOsXi7UntV79lUwNxCiKBlK73ARAMllPjVgQx2BjYV539/drRR/H48w2nPO6dJAEjaI6Cu64hjl+531EMAXCgtoIZR4I30B5xHQiT57hCouSw/MQQCNvImRPzFPC77Zy+mvxXj3eWEzrq9pVJAmMv4f1yA+81gYh5ymIBiNPmZ5kkmfX0rUxzgWraaak6/mEMT8pb61T43ZVHUL/Sh06x4vr9OlViWk/A8ZkYM5aM5ByxmUEeJ1J0mYgc4O2lbvdKlphLXFa4IibaFFQHNqNLhDadAOc1ymGugESN9YMkNrt6RXZcJxTxec3FcHI2XcXHzSoyn4SsN9Bs1Yyl+FMbNarkOI4E2rmUBiM0AMuVoIBUHo3in60K3FhQJJ3YzqdYAUbbT61r9pMGwm6xJLmTMsSzFpznkRr89NjXP4AKCxb8vwiefKtzmJ3itCzYQHxTs0lpAGnhEA7yPQV0Nu2lsNdDkIAQU8ZUwqlMvXMZG4iDO4rlxoASDlOnQGPLntVriOJZlRPEMy8yTI/LvoRoKV3Smtq2NJJV5gEsZjUEHxAj0yxyg+tDduQ1sqTMbEAwywIHIiNulSYMd5adfzJBU+ZYaEc51+lRYnES1rLqFJ8OXKIzZpmdjr6QPKtBfdGXDlmUgs5Ob80KG1MbeJ4k/tU2AsFrR1lgqt6a7H2FVfvQFm2iQG1JH9Wbxy3UQY9qCxj2XOF3ZVB/2iNPLn70vgr2s8YNpQFgZzqGEyCBoGHOsnF3iRJEgQBM7AR86t4i0Mhac0NGbXXQTE+tVMfoeQI6EncDQHpoRWidb9nmI8N5PNWHnMqY/wDkV1pWa4rsI0XCJJDWzA1gFWUkCfJhtXaO9bjNRsKVCzUqZGuWFvIGJg5QSyjMSrJ8UEwGEZYA1k69fPruHKOxPhVzBgjQ7gFQRI01HKu47E8R7yzkbNK/EVmcqyQSNNQSNdImue7V4Flcv4mXM0ZpHhJMkAyIzHrvXFh+N07c7ubZWCxQV1B1BIUk65QzAmI1j+bE16PjuJqcKJaQuU6EQApfKsfmABEebHSvKrOpMRt01OoOnQ11PC7C3Ft5i+W2CTAkBmDFADMRopjQiGqmV0lJa3cPkbDPlQhTmJHxobsEWw2o1hjodRyrz+9b2k7Tl1kiCRlgba/T1r0yxi0CrrESIWQA7GRLH8wKqdNOQivPeKsouNGgkqd/EQSZMneYrOO+503lrjE+Kw2dLagMdA0xqDLyeciBPtVTjyRc0JaBoTOo6666xW5iri/dnZmY3PBB28WcT/mkDPrsZFc5xG/m9BA56wPimTBNPC2lnjIEt4QQCY0k8hG3lvWzwfiYWQRIjVYG+YEQYOsga1i4O8NZJ2AMc5nkd60cFcysp02E8yQx18gwVjExEda3eE5N9NbjzBUE/nlgAdhJmVB0AO0+ZFcvftakjfQgRsIAG3tWv2jvz3Z00EEyZZpzSR6Ny0061SsqrAyZ1B5DTQRPyiAedZxvDWU51FaywbQ5vM76f+6e9DjWOYbxodo3HL2j6UsTZK67ct/L9P5yobtwMvP35RsJ9IremdjwghiQTAhpAkjzAkc/Pp0omw5v37arlDXHM8gpJli3RQJb51Ww96D00PuDoQf5zq3hXhnaJyqQN8ozEAk+REj3pkkxN0M829tlVQQYUQuvOQJPPenwiQQ0ERAMAy39Mcp5cudR27AZsoOXWcsExIBJnmQBz6Vv2itvvMuUFSGUEZnDZ4A3ynkTPTzrPR62z+JKwQiFhiHRQRmAaRGnpWOAWYfM+UCR+nvVvH4piIk5R10MzMzPXWgweFZmJXLGxk66Qdt9Y/WtfbDoeBr3WIsiCM1pgTyFwqWdR6AKOuk11ZvCuAw+NdMUrXZBzS55nUqxPWAWrt7k8q3j0WQrl2lUMGnrTLJ+z5j3sfzVST9QPlVv7QFEkwBryAG7naNqVKuTL3R2Y+2uRwB8D+g/Y/tWx2fYizdIJBGSIO0sQT6xT0qMvksfhca6cqmTq0mTMmZkg71nceQIQF0HeMI30kdfU0qVWy9sQx9wRdLYF51/ETUgZuf5t+Zrn8W5mOmnt/DSpVPBfNFhxv5AVfe6QxjTxR7A6T1pUq3mn413tEoi1oNbeY6bk5jJrPFw789TI0135edKlWfhr5FcbMNddf8Auqd0an+c6VKt49JZdq53HrV3BXSM0EiTBgxIJgg9RTUqdON3heHVSGAgnDsSdd2ZFJ8tCR71YRB9yZubXLYY7SA4iaVKkz8OXxfLzAn6/wBq3uFYRIu6bICNToTcA09qVKs5e1TH3MbiAgiOhPvmYftXc8DuFsPaJMnLHsGIH0ApUqpgn5FulSpVV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026" name="Picture 2" descr="E:\1 LAIN-LAIN\Pembekalan KKN\New folder\images (1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8286" y="2643182"/>
            <a:ext cx="1817109" cy="3486157"/>
          </a:xfrm>
          <a:prstGeom prst="rect">
            <a:avLst/>
          </a:prstGeom>
          <a:noFill/>
        </p:spPr>
      </p:pic>
      <p:pic>
        <p:nvPicPr>
          <p:cNvPr id="1027" name="Picture 3" descr="E:\1 LAIN-LAIN\Pembekalan KKN\New folder\download (6).jpg"/>
          <p:cNvPicPr>
            <a:picLocks noChangeAspect="1" noChangeArrowheads="1"/>
          </p:cNvPicPr>
          <p:nvPr/>
        </p:nvPicPr>
        <p:blipFill>
          <a:blip r:embed="rId3"/>
          <a:srcRect t="24546" r="18032"/>
          <a:stretch>
            <a:fillRect/>
          </a:stretch>
        </p:blipFill>
        <p:spPr bwMode="auto">
          <a:xfrm>
            <a:off x="1428728" y="2643182"/>
            <a:ext cx="1428760" cy="1976433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Oval Callout 10"/>
          <p:cNvSpPr/>
          <p:nvPr/>
        </p:nvSpPr>
        <p:spPr>
          <a:xfrm>
            <a:off x="357158" y="428604"/>
            <a:ext cx="3143272" cy="1857388"/>
          </a:xfrm>
          <a:prstGeom prst="wedgeEllipseCallout">
            <a:avLst>
              <a:gd name="adj1" fmla="val 6322"/>
              <a:gd name="adj2" fmla="val 6615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smtClean="0">
                <a:latin typeface="Arial Narrow" pitchFamily="34" charset="0"/>
              </a:rPr>
              <a:t>Anda datang sebagai mahasiswa yang bagaimana?</a:t>
            </a:r>
            <a:endParaRPr lang="id-ID" sz="2400">
              <a:latin typeface="Arial Narrow" pitchFamily="34" charset="0"/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6286512" y="285728"/>
            <a:ext cx="2428924" cy="1857388"/>
          </a:xfrm>
          <a:prstGeom prst="wedgeEllipseCallout">
            <a:avLst>
              <a:gd name="adj1" fmla="val 8706"/>
              <a:gd name="adj2" fmla="val 74220"/>
            </a:avLst>
          </a:prstGeom>
          <a:ln w="1270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>
              <a:latin typeface="Arial Narrow" pitchFamily="34" charset="0"/>
            </a:endParaRPr>
          </a:p>
        </p:txBody>
      </p:sp>
      <p:sp>
        <p:nvSpPr>
          <p:cNvPr id="14" name="Oval Callout 13"/>
          <p:cNvSpPr/>
          <p:nvPr/>
        </p:nvSpPr>
        <p:spPr>
          <a:xfrm>
            <a:off x="3214678" y="2857496"/>
            <a:ext cx="3143272" cy="1857388"/>
          </a:xfrm>
          <a:prstGeom prst="wedgeEllipseCallout">
            <a:avLst>
              <a:gd name="adj1" fmla="val -60444"/>
              <a:gd name="adj2" fmla="val 965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smtClean="0">
                <a:latin typeface="Arial Narrow" pitchFamily="34" charset="0"/>
              </a:rPr>
              <a:t>Apa kerja nyata yang akan Anda lakukan?</a:t>
            </a:r>
            <a:endParaRPr lang="id-ID" sz="2400">
              <a:latin typeface="Arial Narrow" pitchFamily="34" charset="0"/>
            </a:endParaRPr>
          </a:p>
        </p:txBody>
      </p:sp>
      <p:pic>
        <p:nvPicPr>
          <p:cNvPr id="16" name="Picture 2" descr="E:\1 LAIN-LAIN\Pembekalan KKN\lambang25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500042"/>
            <a:ext cx="1285884" cy="1285884"/>
          </a:xfrm>
          <a:prstGeom prst="rect">
            <a:avLst/>
          </a:prstGeom>
          <a:noFill/>
        </p:spPr>
      </p:pic>
      <p:sp>
        <p:nvSpPr>
          <p:cNvPr id="18" name="Oval Callout 17"/>
          <p:cNvSpPr/>
          <p:nvPr/>
        </p:nvSpPr>
        <p:spPr>
          <a:xfrm>
            <a:off x="3081326" y="1295384"/>
            <a:ext cx="3143272" cy="1857388"/>
          </a:xfrm>
          <a:prstGeom prst="wedgeEllipseCallout">
            <a:avLst>
              <a:gd name="adj1" fmla="val -49475"/>
              <a:gd name="adj2" fmla="val 56465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smtClean="0">
                <a:latin typeface="Arial Narrow" pitchFamily="34" charset="0"/>
              </a:rPr>
              <a:t>Apa yang akan Anda lakukan di dusun kami?</a:t>
            </a:r>
            <a:endParaRPr lang="id-ID" sz="240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77765-A9BB-4B80-B494-5B067B5B533C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18</a:t>
            </a:fld>
            <a:endParaRPr lang="id-ID"/>
          </a:p>
        </p:txBody>
      </p:sp>
      <p:pic>
        <p:nvPicPr>
          <p:cNvPr id="2052" name="Picture 4" descr="E:\1 LAIN-LAIN\Pembekalan KKN\New folder\download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69982" cy="3714752"/>
          </a:xfrm>
          <a:prstGeom prst="rect">
            <a:avLst/>
          </a:prstGeom>
          <a:noFill/>
        </p:spPr>
      </p:pic>
      <p:sp>
        <p:nvSpPr>
          <p:cNvPr id="14" name="Up Arrow Callout 13"/>
          <p:cNvSpPr/>
          <p:nvPr/>
        </p:nvSpPr>
        <p:spPr>
          <a:xfrm>
            <a:off x="1285852" y="4071942"/>
            <a:ext cx="6786610" cy="2143140"/>
          </a:xfrm>
          <a:prstGeom prst="upArrowCallout">
            <a:avLst>
              <a:gd name="adj1" fmla="val 22202"/>
              <a:gd name="adj2" fmla="val 20803"/>
              <a:gd name="adj3" fmla="val 25699"/>
              <a:gd name="adj4" fmla="val 62879"/>
            </a:avLst>
          </a:prstGeom>
          <a:ln>
            <a:solidFill>
              <a:srgbClr val="C00000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id-ID" sz="2400" b="1" smtClean="0"/>
              <a:t> Desa mawa tata, negara mawa cara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id-ID" sz="2400" b="1" smtClean="0"/>
              <a:t>Dimana bumi dipijak, disitu langit dijunjung</a:t>
            </a:r>
            <a:endParaRPr lang="id-ID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77765-A9BB-4B80-B494-5B067B5B533C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19</a:t>
            </a:fld>
            <a:endParaRPr lang="id-ID"/>
          </a:p>
        </p:txBody>
      </p:sp>
      <p:pic>
        <p:nvPicPr>
          <p:cNvPr id="7" name="Picture 3" descr="E:\1 LAIN-LAIN\Pembekalan KKN\New folder\images (1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57166"/>
            <a:ext cx="3357586" cy="4349600"/>
          </a:xfrm>
          <a:prstGeom prst="rect">
            <a:avLst/>
          </a:prstGeom>
          <a:noFill/>
        </p:spPr>
      </p:pic>
      <p:pic>
        <p:nvPicPr>
          <p:cNvPr id="3074" name="Picture 2" descr="E:\1 LAIN-LAIN\Pembekalan KKN\New folder\images (16)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AFB"/>
              </a:clrFrom>
              <a:clrTo>
                <a:srgbClr val="FEFA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3571876"/>
            <a:ext cx="2286016" cy="2286016"/>
          </a:xfrm>
          <a:prstGeom prst="rect">
            <a:avLst/>
          </a:prstGeom>
          <a:noFill/>
        </p:spPr>
      </p:pic>
      <p:pic>
        <p:nvPicPr>
          <p:cNvPr id="3075" name="Picture 3" descr="E:\1 LAIN-LAIN\Pembekalan KKN\New folder\images (20)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3786190"/>
            <a:ext cx="2121159" cy="1969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714844" y="3143248"/>
          <a:ext cx="4429156" cy="3125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77765-A9BB-4B80-B494-5B067B5B533C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20</a:t>
            </a:fld>
            <a:endParaRPr lang="id-ID"/>
          </a:p>
        </p:txBody>
      </p:sp>
      <p:graphicFrame>
        <p:nvGraphicFramePr>
          <p:cNvPr id="7" name="Diagram 6"/>
          <p:cNvGraphicFramePr/>
          <p:nvPr/>
        </p:nvGraphicFramePr>
        <p:xfrm>
          <a:off x="0" y="2936900"/>
          <a:ext cx="3428992" cy="3206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098" name="Picture 2" descr="E:\1 LAIN-LAIN\Pembekalan KKN\images (11)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428992" y="428604"/>
            <a:ext cx="2500330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77765-A9BB-4B80-B494-5B067B5B533C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21</a:t>
            </a:fld>
            <a:endParaRPr lang="id-ID"/>
          </a:p>
        </p:txBody>
      </p:sp>
      <p:pic>
        <p:nvPicPr>
          <p:cNvPr id="2050" name="Picture 2" descr="E:\1 LAIN-LAIN\Pembekalan KKN\images (1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3893" y="785794"/>
            <a:ext cx="7247131" cy="407196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071538" y="5572140"/>
            <a:ext cx="6786610" cy="571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>
                <a:hlinkClick r:id="rId3" action="ppaction://hlinkfile"/>
              </a:rPr>
              <a:t>Inspirational- Be Kind To Others, It Will Pay Off.flv</a:t>
            </a:r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smtClean="0">
                <a:latin typeface="Academy Engraved LET" pitchFamily="2" charset="0"/>
              </a:rPr>
              <a:t>... matur nuwun ...</a:t>
            </a:r>
            <a:endParaRPr lang="id-ID" b="1">
              <a:latin typeface="Academy Engraved LET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5F3B1-F76A-46CE-8E15-FCA1C02DB520}" type="datetime1">
              <a:rPr lang="id-ID" smtClean="0"/>
              <a:pPr/>
              <a:t>07/12/2017</a:t>
            </a:fld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7FA9E-85A3-42F0-A8C5-893B2F7DCDD1}" type="slidenum">
              <a:rPr lang="id-ID" smtClean="0"/>
              <a:pPr/>
              <a:t>22</a:t>
            </a:fld>
            <a:endParaRPr lang="id-ID"/>
          </a:p>
        </p:txBody>
      </p:sp>
      <p:pic>
        <p:nvPicPr>
          <p:cNvPr id="5122" name="Picture 2" descr="E:\1 LAIN-LAIN\Pembekalan KKN\images (3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857760"/>
            <a:ext cx="1922474" cy="1440000"/>
          </a:xfrm>
          <a:prstGeom prst="rect">
            <a:avLst/>
          </a:prstGeom>
          <a:noFill/>
        </p:spPr>
      </p:pic>
      <p:pic>
        <p:nvPicPr>
          <p:cNvPr id="5123" name="Picture 3" descr="E:\1 LAIN-LAIN\Pembekalan KKN\download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571612"/>
            <a:ext cx="1922474" cy="1440000"/>
          </a:xfrm>
          <a:prstGeom prst="rect">
            <a:avLst/>
          </a:prstGeom>
          <a:noFill/>
        </p:spPr>
      </p:pic>
      <p:pic>
        <p:nvPicPr>
          <p:cNvPr id="5124" name="Picture 4" descr="E:\1 LAIN-LAIN\Pembekalan KKN\download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3214686"/>
            <a:ext cx="1922474" cy="1440000"/>
          </a:xfrm>
          <a:prstGeom prst="rect">
            <a:avLst/>
          </a:prstGeom>
          <a:noFill/>
        </p:spPr>
      </p:pic>
      <p:pic>
        <p:nvPicPr>
          <p:cNvPr id="5125" name="Picture 5" descr="E:\1 LAIN-LAIN\Pembekalan KKN\download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857760"/>
            <a:ext cx="2163934" cy="1440000"/>
          </a:xfrm>
          <a:prstGeom prst="rect">
            <a:avLst/>
          </a:prstGeom>
          <a:noFill/>
        </p:spPr>
      </p:pic>
      <p:pic>
        <p:nvPicPr>
          <p:cNvPr id="5126" name="Picture 6" descr="E:\1 LAIN-LAIN\Pembekalan KKN\images (30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3214686"/>
            <a:ext cx="2191648" cy="1440000"/>
          </a:xfrm>
          <a:prstGeom prst="rect">
            <a:avLst/>
          </a:prstGeom>
          <a:noFill/>
        </p:spPr>
      </p:pic>
      <p:pic>
        <p:nvPicPr>
          <p:cNvPr id="5127" name="Picture 7" descr="E:\1 LAIN-LAIN\Pembekalan KKN\images (3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10" y="1571612"/>
            <a:ext cx="1922474" cy="1440000"/>
          </a:xfrm>
          <a:prstGeom prst="rect">
            <a:avLst/>
          </a:prstGeom>
          <a:noFill/>
        </p:spPr>
      </p:pic>
      <p:sp>
        <p:nvSpPr>
          <p:cNvPr id="12" name="Rounded Rectangular Callout 11"/>
          <p:cNvSpPr/>
          <p:nvPr/>
        </p:nvSpPr>
        <p:spPr>
          <a:xfrm>
            <a:off x="5572132" y="3071810"/>
            <a:ext cx="3000396" cy="3071834"/>
          </a:xfrm>
          <a:prstGeom prst="wedgeRoundRectCallout">
            <a:avLst>
              <a:gd name="adj1" fmla="val 12641"/>
              <a:gd name="adj2" fmla="val -75074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smtClean="0">
                <a:latin typeface="Adobe Gothic Std B" pitchFamily="34" charset="-128"/>
                <a:ea typeface="Adobe Gothic Std B" pitchFamily="34" charset="-128"/>
              </a:rPr>
              <a:t>Selamat </a:t>
            </a:r>
            <a:r>
              <a:rPr lang="id-ID" sz="2800" smtClean="0">
                <a:solidFill>
                  <a:schemeClr val="accent6"/>
                </a:solidFill>
                <a:latin typeface="Adobe Gothic Std B" pitchFamily="34" charset="-128"/>
                <a:ea typeface="Adobe Gothic Std B" pitchFamily="34" charset="-128"/>
              </a:rPr>
              <a:t>belajar</a:t>
            </a:r>
            <a:r>
              <a:rPr lang="id-ID" sz="2400" smtClean="0">
                <a:latin typeface="Adobe Gothic Std B" pitchFamily="34" charset="-128"/>
                <a:ea typeface="Adobe Gothic Std B" pitchFamily="34" charset="-128"/>
              </a:rPr>
              <a:t>,</a:t>
            </a:r>
          </a:p>
          <a:p>
            <a:pPr algn="ctr"/>
            <a:r>
              <a:rPr lang="id-ID" sz="2800" smtClean="0">
                <a:solidFill>
                  <a:srgbClr val="00B050"/>
                </a:solidFill>
                <a:latin typeface="Adobe Gothic Std B" pitchFamily="34" charset="-128"/>
                <a:ea typeface="Adobe Gothic Std B" pitchFamily="34" charset="-128"/>
              </a:rPr>
              <a:t>bekerja</a:t>
            </a:r>
          </a:p>
          <a:p>
            <a:pPr algn="ctr"/>
            <a:r>
              <a:rPr lang="id-ID" sz="2400" smtClean="0">
                <a:latin typeface="Adobe Gothic Std B" pitchFamily="34" charset="-128"/>
                <a:ea typeface="Adobe Gothic Std B" pitchFamily="34" charset="-128"/>
              </a:rPr>
              <a:t>dan </a:t>
            </a:r>
            <a:r>
              <a:rPr lang="id-ID" sz="2800" smtClean="0">
                <a:solidFill>
                  <a:srgbClr val="7030A0"/>
                </a:solidFill>
                <a:latin typeface="Adobe Gothic Std B" pitchFamily="34" charset="-128"/>
                <a:ea typeface="Adobe Gothic Std B" pitchFamily="34" charset="-128"/>
              </a:rPr>
              <a:t>berkarya</a:t>
            </a:r>
            <a:r>
              <a:rPr lang="id-ID" sz="2400" smtClean="0">
                <a:latin typeface="Adobe Gothic Std B" pitchFamily="34" charset="-128"/>
                <a:ea typeface="Adobe Gothic Std B" pitchFamily="34" charset="-128"/>
              </a:rPr>
              <a:t> untuk </a:t>
            </a:r>
            <a:r>
              <a:rPr lang="id-ID" sz="2800" smtClean="0">
                <a:solidFill>
                  <a:srgbClr val="C00000"/>
                </a:solidFill>
                <a:latin typeface="Adobe Gothic Std B" pitchFamily="34" charset="-128"/>
                <a:ea typeface="Adobe Gothic Std B" pitchFamily="34" charset="-128"/>
              </a:rPr>
              <a:t>mengabdi</a:t>
            </a:r>
            <a:r>
              <a:rPr lang="id-ID" sz="2400" smtClean="0">
                <a:latin typeface="Adobe Gothic Std B" pitchFamily="34" charset="-128"/>
                <a:ea typeface="Adobe Gothic Std B" pitchFamily="34" charset="-128"/>
              </a:rPr>
              <a:t> pada masyarakat.</a:t>
            </a:r>
            <a:endParaRPr lang="id-ID" sz="2400"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13" name="Picture 2" descr="E:\1 LAIN-LAIN\Pembekalan KKN\lambang256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5074" y="428604"/>
            <a:ext cx="1857388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345</Words>
  <Application>Microsoft Office PowerPoint</Application>
  <PresentationFormat>On-screen Show (4:3)</PresentationFormat>
  <Paragraphs>129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Adobe Gothic Std B</vt:lpstr>
      <vt:lpstr>Academy Engraved LET</vt:lpstr>
      <vt:lpstr>Arial</vt:lpstr>
      <vt:lpstr>Arial Narrow</vt:lpstr>
      <vt:lpstr>Berlin Sans FB Demi</vt:lpstr>
      <vt:lpstr>Calibri</vt:lpstr>
      <vt:lpstr>Wingdings</vt:lpstr>
      <vt:lpstr>Office Theme</vt:lpstr>
      <vt:lpstr>PEMBEKALAN  KULIAH KERJA NYATA</vt:lpstr>
      <vt:lpstr>Kumala Windya R., M.Psi  Psikolog  Biro Psikologi Kalyananda</vt:lpstr>
      <vt:lpstr>PowerPoint Presentation</vt:lpstr>
      <vt:lpstr>Kompetensi mahasiswa</vt:lpstr>
      <vt:lpstr>Komponen attitude</vt:lpstr>
      <vt:lpstr>Komponen attitude</vt:lpstr>
      <vt:lpstr>PowerPoint Presentation</vt:lpstr>
      <vt:lpstr>PowerPoint Presentation</vt:lpstr>
      <vt:lpstr>KULIAH KERJA NYATA</vt:lpstr>
      <vt:lpstr>KULIAH KERJA NYATA</vt:lpstr>
      <vt:lpstr>Sikap Mahasiswa STTNAS</vt:lpstr>
      <vt:lpstr>Sikap Mahasiswa STTNAS</vt:lpstr>
      <vt:lpstr>Apa yang Anda bayangkan tentang lokasi KKN?</vt:lpstr>
      <vt:lpstr>Apa yang Anda bayangkan tentang lokasi KKN?</vt:lpstr>
      <vt:lpstr>Apa yang Anda bayangkan tentang lokasi KKN?</vt:lpstr>
      <vt:lpstr>Apa yang Anda bayangkan tentang lokasi KKN?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... matur nuwun ...</vt:lpstr>
    </vt:vector>
  </TitlesOfParts>
  <Company>Yogyakarta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PEMBEKALAN  KULIAH KERJA NYATA</dc:title>
  <dc:creator>Proxy Computer</dc:creator>
  <cp:lastModifiedBy>Proxy Computer</cp:lastModifiedBy>
  <cp:revision>60</cp:revision>
  <dcterms:created xsi:type="dcterms:W3CDTF">2014-10-31T17:49:17Z</dcterms:created>
  <dcterms:modified xsi:type="dcterms:W3CDTF">2017-12-07T02:20:36Z</dcterms:modified>
</cp:coreProperties>
</file>